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32"/>
  </p:notesMasterIdLst>
  <p:sldIdLst>
    <p:sldId id="1895" r:id="rId5"/>
    <p:sldId id="256" r:id="rId6"/>
    <p:sldId id="301" r:id="rId7"/>
    <p:sldId id="288" r:id="rId8"/>
    <p:sldId id="1886" r:id="rId9"/>
    <p:sldId id="1917" r:id="rId10"/>
    <p:sldId id="302" r:id="rId11"/>
    <p:sldId id="1889" r:id="rId12"/>
    <p:sldId id="469" r:id="rId13"/>
    <p:sldId id="1908" r:id="rId14"/>
    <p:sldId id="1915" r:id="rId15"/>
    <p:sldId id="1900" r:id="rId16"/>
    <p:sldId id="1896" r:id="rId17"/>
    <p:sldId id="1910" r:id="rId18"/>
    <p:sldId id="1888" r:id="rId19"/>
    <p:sldId id="1898" r:id="rId20"/>
    <p:sldId id="1899" r:id="rId21"/>
    <p:sldId id="1918" r:id="rId22"/>
    <p:sldId id="1919" r:id="rId23"/>
    <p:sldId id="1911" r:id="rId24"/>
    <p:sldId id="1912" r:id="rId25"/>
    <p:sldId id="1913" r:id="rId26"/>
    <p:sldId id="1902" r:id="rId27"/>
    <p:sldId id="294" r:id="rId28"/>
    <p:sldId id="1909" r:id="rId29"/>
    <p:sldId id="1897" r:id="rId30"/>
    <p:sldId id="190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2FA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121EC9-038D-B4E8-E1EB-2E95FF88DDF8}" v="217" dt="2022-10-20T12:17:10.486"/>
    <p1510:client id="{2F4EB853-68F1-43F1-A3B7-DF9D52A861CE}" v="8" vWet="13" dt="2022-10-20T21:57:30.879"/>
    <p1510:client id="{5C17F7E3-4CDC-4332-AA4D-F3E657244192}" v="49" dt="2022-10-20T13:46:37.038"/>
    <p1510:client id="{7E82593E-82D9-4577-8C86-025F4B76C318}" v="6" dt="2022-10-20T11:53:40.504"/>
    <p1510:client id="{8C23CF84-F311-4FE1-8071-7142E4F6FC2A}" vWet="2" dt="2022-10-20T13:18:10.174"/>
    <p1510:client id="{8E2DE57A-BB0E-EC7E-6A3B-FFC1C8AFE508}" v="1429" dt="2022-10-20T11:21:20.483"/>
    <p1510:client id="{C20ACBEC-E4A5-458F-AC0F-995DE526176B}" v="2372" dt="2022-10-20T21:57:41.245"/>
    <p1510:client id="{FCE7C035-C9D9-ABF6-35C8-A907F61190F4}" v="182" dt="2022-10-20T11:55:09.1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LLINGFORD, KEVIN T." userId="S::kshillingford@cbsd.org::38cc4611-0548-4efc-af7e-21877d7c6d1c" providerId="AD" clId="Web-{7E82593E-82D9-4577-8C86-025F4B76C318}"/>
    <pc:docChg chg="modSld">
      <pc:chgData name="SHILLINGFORD, KEVIN T." userId="S::kshillingford@cbsd.org::38cc4611-0548-4efc-af7e-21877d7c6d1c" providerId="AD" clId="Web-{7E82593E-82D9-4577-8C86-025F4B76C318}" dt="2022-10-20T11:53:40.504" v="6" actId="20577"/>
      <pc:docMkLst>
        <pc:docMk/>
      </pc:docMkLst>
      <pc:sldChg chg="modSp">
        <pc:chgData name="SHILLINGFORD, KEVIN T." userId="S::kshillingford@cbsd.org::38cc4611-0548-4efc-af7e-21877d7c6d1c" providerId="AD" clId="Web-{7E82593E-82D9-4577-8C86-025F4B76C318}" dt="2022-10-20T11:53:40.504" v="6" actId="20577"/>
        <pc:sldMkLst>
          <pc:docMk/>
          <pc:sldMk cId="3029575979" sldId="288"/>
        </pc:sldMkLst>
        <pc:spChg chg="mod">
          <ac:chgData name="SHILLINGFORD, KEVIN T." userId="S::kshillingford@cbsd.org::38cc4611-0548-4efc-af7e-21877d7c6d1c" providerId="AD" clId="Web-{7E82593E-82D9-4577-8C86-025F4B76C318}" dt="2022-10-20T11:53:40.504" v="6" actId="20577"/>
          <ac:spMkLst>
            <pc:docMk/>
            <pc:sldMk cId="3029575979" sldId="288"/>
            <ac:spMk id="21" creationId="{0572547C-69D7-4982-8F50-42016598B63B}"/>
          </ac:spMkLst>
        </pc:spChg>
      </pc:sldChg>
    </pc:docChg>
  </pc:docChgLst>
  <pc:docChgLst>
    <pc:chgData name="GLASER, JAMES" userId="S::jglaser@cbsd.org::0d15b729-a548-4a8a-a037-a95937466306" providerId="AD" clId="Web-{8E2DE57A-BB0E-EC7E-6A3B-FFC1C8AFE508}"/>
    <pc:docChg chg="addSld modSld">
      <pc:chgData name="GLASER, JAMES" userId="S::jglaser@cbsd.org::0d15b729-a548-4a8a-a037-a95937466306" providerId="AD" clId="Web-{8E2DE57A-BB0E-EC7E-6A3B-FFC1C8AFE508}" dt="2022-10-20T11:21:16.171" v="1435" actId="20577"/>
      <pc:docMkLst>
        <pc:docMk/>
      </pc:docMkLst>
      <pc:sldChg chg="modSp">
        <pc:chgData name="GLASER, JAMES" userId="S::jglaser@cbsd.org::0d15b729-a548-4a8a-a037-a95937466306" providerId="AD" clId="Web-{8E2DE57A-BB0E-EC7E-6A3B-FFC1C8AFE508}" dt="2022-10-20T11:21:16.171" v="1435" actId="20577"/>
        <pc:sldMkLst>
          <pc:docMk/>
          <pc:sldMk cId="510947265" sldId="1908"/>
        </pc:sldMkLst>
        <pc:spChg chg="mod">
          <ac:chgData name="GLASER, JAMES" userId="S::jglaser@cbsd.org::0d15b729-a548-4a8a-a037-a95937466306" providerId="AD" clId="Web-{8E2DE57A-BB0E-EC7E-6A3B-FFC1C8AFE508}" dt="2022-10-20T11:21:16.171" v="1435" actId="20577"/>
          <ac:spMkLst>
            <pc:docMk/>
            <pc:sldMk cId="510947265" sldId="1908"/>
            <ac:spMk id="4" creationId="{2995A511-3939-464A-B3E4-4AD2CBA6A1C5}"/>
          </ac:spMkLst>
        </pc:spChg>
      </pc:sldChg>
      <pc:sldChg chg="modSp add replId">
        <pc:chgData name="GLASER, JAMES" userId="S::jglaser@cbsd.org::0d15b729-a548-4a8a-a037-a95937466306" providerId="AD" clId="Web-{8E2DE57A-BB0E-EC7E-6A3B-FFC1C8AFE508}" dt="2022-10-20T11:18:51.307" v="1377" actId="20577"/>
        <pc:sldMkLst>
          <pc:docMk/>
          <pc:sldMk cId="2985679001" sldId="1915"/>
        </pc:sldMkLst>
        <pc:spChg chg="mod">
          <ac:chgData name="GLASER, JAMES" userId="S::jglaser@cbsd.org::0d15b729-a548-4a8a-a037-a95937466306" providerId="AD" clId="Web-{8E2DE57A-BB0E-EC7E-6A3B-FFC1C8AFE508}" dt="2022-10-20T11:18:51.307" v="1377" actId="20577"/>
          <ac:spMkLst>
            <pc:docMk/>
            <pc:sldMk cId="2985679001" sldId="1915"/>
            <ac:spMk id="4" creationId="{2995A511-3939-464A-B3E4-4AD2CBA6A1C5}"/>
          </ac:spMkLst>
        </pc:spChg>
      </pc:sldChg>
    </pc:docChg>
  </pc:docChgLst>
  <pc:docChgLst>
    <pc:chgData name="SHILLINGFORD, KEVIN T." userId="38cc4611-0548-4efc-af7e-21877d7c6d1c" providerId="ADAL" clId="{C20ACBEC-E4A5-458F-AC0F-995DE526176B}"/>
    <pc:docChg chg="undo custSel addSld delSld modSld sldOrd">
      <pc:chgData name="SHILLINGFORD, KEVIN T." userId="38cc4611-0548-4efc-af7e-21877d7c6d1c" providerId="ADAL" clId="{C20ACBEC-E4A5-458F-AC0F-995DE526176B}" dt="2022-10-20T21:57:41.245" v="2529" actId="20577"/>
      <pc:docMkLst>
        <pc:docMk/>
      </pc:docMkLst>
      <pc:sldChg chg="modSp mod">
        <pc:chgData name="SHILLINGFORD, KEVIN T." userId="38cc4611-0548-4efc-af7e-21877d7c6d1c" providerId="ADAL" clId="{C20ACBEC-E4A5-458F-AC0F-995DE526176B}" dt="2022-10-20T01:44:13.177" v="114" actId="20577"/>
        <pc:sldMkLst>
          <pc:docMk/>
          <pc:sldMk cId="2249216171" sldId="256"/>
        </pc:sldMkLst>
        <pc:spChg chg="mod">
          <ac:chgData name="SHILLINGFORD, KEVIN T." userId="38cc4611-0548-4efc-af7e-21877d7c6d1c" providerId="ADAL" clId="{C20ACBEC-E4A5-458F-AC0F-995DE526176B}" dt="2022-10-20T01:44:13.177" v="114" actId="20577"/>
          <ac:spMkLst>
            <pc:docMk/>
            <pc:sldMk cId="2249216171" sldId="256"/>
            <ac:spMk id="23" creationId="{22ABB3F0-9EE0-46F6-AF77-A7DEA824BEEE}"/>
          </ac:spMkLst>
        </pc:spChg>
      </pc:sldChg>
      <pc:sldChg chg="modSp mod">
        <pc:chgData name="SHILLINGFORD, KEVIN T." userId="38cc4611-0548-4efc-af7e-21877d7c6d1c" providerId="ADAL" clId="{C20ACBEC-E4A5-458F-AC0F-995DE526176B}" dt="2022-10-20T11:58:01.281" v="1009" actId="20577"/>
        <pc:sldMkLst>
          <pc:docMk/>
          <pc:sldMk cId="3029575979" sldId="288"/>
        </pc:sldMkLst>
        <pc:spChg chg="mod">
          <ac:chgData name="SHILLINGFORD, KEVIN T." userId="38cc4611-0548-4efc-af7e-21877d7c6d1c" providerId="ADAL" clId="{C20ACBEC-E4A5-458F-AC0F-995DE526176B}" dt="2022-10-20T11:58:01.281" v="1009" actId="20577"/>
          <ac:spMkLst>
            <pc:docMk/>
            <pc:sldMk cId="3029575979" sldId="288"/>
            <ac:spMk id="21" creationId="{0572547C-69D7-4982-8F50-42016598B63B}"/>
          </ac:spMkLst>
        </pc:spChg>
      </pc:sldChg>
      <pc:sldChg chg="modSp del mod">
        <pc:chgData name="SHILLINGFORD, KEVIN T." userId="38cc4611-0548-4efc-af7e-21877d7c6d1c" providerId="ADAL" clId="{C20ACBEC-E4A5-458F-AC0F-995DE526176B}" dt="2022-10-20T10:56:27.573" v="170" actId="2696"/>
        <pc:sldMkLst>
          <pc:docMk/>
          <pc:sldMk cId="1680503483" sldId="292"/>
        </pc:sldMkLst>
        <pc:spChg chg="mod">
          <ac:chgData name="SHILLINGFORD, KEVIN T." userId="38cc4611-0548-4efc-af7e-21877d7c6d1c" providerId="ADAL" clId="{C20ACBEC-E4A5-458F-AC0F-995DE526176B}" dt="2022-10-19T09:24:22.760" v="9" actId="20577"/>
          <ac:spMkLst>
            <pc:docMk/>
            <pc:sldMk cId="1680503483" sldId="292"/>
            <ac:spMk id="4" creationId="{2995A511-3939-464A-B3E4-4AD2CBA6A1C5}"/>
          </ac:spMkLst>
        </pc:spChg>
      </pc:sldChg>
      <pc:sldChg chg="ord">
        <pc:chgData name="SHILLINGFORD, KEVIN T." userId="38cc4611-0548-4efc-af7e-21877d7c6d1c" providerId="ADAL" clId="{C20ACBEC-E4A5-458F-AC0F-995DE526176B}" dt="2022-10-20T10:58:08.939" v="173"/>
        <pc:sldMkLst>
          <pc:docMk/>
          <pc:sldMk cId="1166393815" sldId="294"/>
        </pc:sldMkLst>
      </pc:sldChg>
      <pc:sldChg chg="modSp del mod">
        <pc:chgData name="SHILLINGFORD, KEVIN T." userId="38cc4611-0548-4efc-af7e-21877d7c6d1c" providerId="ADAL" clId="{C20ACBEC-E4A5-458F-AC0F-995DE526176B}" dt="2022-10-20T12:25:29.104" v="1663" actId="2696"/>
        <pc:sldMkLst>
          <pc:docMk/>
          <pc:sldMk cId="1730300334" sldId="295"/>
        </pc:sldMkLst>
        <pc:spChg chg="mod">
          <ac:chgData name="SHILLINGFORD, KEVIN T." userId="38cc4611-0548-4efc-af7e-21877d7c6d1c" providerId="ADAL" clId="{C20ACBEC-E4A5-458F-AC0F-995DE526176B}" dt="2022-10-20T12:25:15.689" v="1662" actId="20577"/>
          <ac:spMkLst>
            <pc:docMk/>
            <pc:sldMk cId="1730300334" sldId="295"/>
            <ac:spMk id="3" creationId="{B6A3E015-4DC1-49D0-B0B3-7378D4D48C8C}"/>
          </ac:spMkLst>
        </pc:spChg>
      </pc:sldChg>
      <pc:sldChg chg="delSp mod delAnim">
        <pc:chgData name="SHILLINGFORD, KEVIN T." userId="38cc4611-0548-4efc-af7e-21877d7c6d1c" providerId="ADAL" clId="{C20ACBEC-E4A5-458F-AC0F-995DE526176B}" dt="2022-10-20T12:59:51.746" v="2481" actId="21"/>
        <pc:sldMkLst>
          <pc:docMk/>
          <pc:sldMk cId="1385082123" sldId="301"/>
        </pc:sldMkLst>
        <pc:picChg chg="del">
          <ac:chgData name="SHILLINGFORD, KEVIN T." userId="38cc4611-0548-4efc-af7e-21877d7c6d1c" providerId="ADAL" clId="{C20ACBEC-E4A5-458F-AC0F-995DE526176B}" dt="2022-10-20T12:59:51.746" v="2481" actId="21"/>
          <ac:picMkLst>
            <pc:docMk/>
            <pc:sldMk cId="1385082123" sldId="301"/>
            <ac:picMk id="5" creationId="{73FC486F-B230-4554-8C19-8EBF33DF4ED8}"/>
          </ac:picMkLst>
        </pc:picChg>
      </pc:sldChg>
      <pc:sldChg chg="addSp modSp mod">
        <pc:chgData name="SHILLINGFORD, KEVIN T." userId="38cc4611-0548-4efc-af7e-21877d7c6d1c" providerId="ADAL" clId="{C20ACBEC-E4A5-458F-AC0F-995DE526176B}" dt="2022-10-20T21:57:41.245" v="2529" actId="20577"/>
        <pc:sldMkLst>
          <pc:docMk/>
          <pc:sldMk cId="1598401100" sldId="302"/>
        </pc:sldMkLst>
        <pc:spChg chg="mod">
          <ac:chgData name="SHILLINGFORD, KEVIN T." userId="38cc4611-0548-4efc-af7e-21877d7c6d1c" providerId="ADAL" clId="{C20ACBEC-E4A5-458F-AC0F-995DE526176B}" dt="2022-10-20T21:57:41.245" v="2529" actId="20577"/>
          <ac:spMkLst>
            <pc:docMk/>
            <pc:sldMk cId="1598401100" sldId="302"/>
            <ac:spMk id="2" creationId="{9AC3DE69-9D16-4B10-900B-63B0926EBA0A}"/>
          </ac:spMkLst>
        </pc:spChg>
        <pc:spChg chg="add mod">
          <ac:chgData name="SHILLINGFORD, KEVIN T." userId="38cc4611-0548-4efc-af7e-21877d7c6d1c" providerId="ADAL" clId="{C20ACBEC-E4A5-458F-AC0F-995DE526176B}" dt="2022-10-20T12:24:39.499" v="1661" actId="20577"/>
          <ac:spMkLst>
            <pc:docMk/>
            <pc:sldMk cId="1598401100" sldId="302"/>
            <ac:spMk id="3" creationId="{1496350A-0B2B-1F2F-8CFA-D4E410ED88BF}"/>
          </ac:spMkLst>
        </pc:spChg>
        <pc:spChg chg="mod">
          <ac:chgData name="SHILLINGFORD, KEVIN T." userId="38cc4611-0548-4efc-af7e-21877d7c6d1c" providerId="ADAL" clId="{C20ACBEC-E4A5-458F-AC0F-995DE526176B}" dt="2022-10-20T01:50:21.167" v="138" actId="20577"/>
          <ac:spMkLst>
            <pc:docMk/>
            <pc:sldMk cId="1598401100" sldId="302"/>
            <ac:spMk id="22" creationId="{1BA10946-180C-442B-99A5-CD8EBD045E0F}"/>
          </ac:spMkLst>
        </pc:spChg>
      </pc:sldChg>
      <pc:sldChg chg="modSp del mod">
        <pc:chgData name="SHILLINGFORD, KEVIN T." userId="38cc4611-0548-4efc-af7e-21877d7c6d1c" providerId="ADAL" clId="{C20ACBEC-E4A5-458F-AC0F-995DE526176B}" dt="2022-10-20T10:56:30.527" v="171" actId="2696"/>
        <pc:sldMkLst>
          <pc:docMk/>
          <pc:sldMk cId="1729122500" sldId="1883"/>
        </pc:sldMkLst>
        <pc:spChg chg="mod">
          <ac:chgData name="SHILLINGFORD, KEVIN T." userId="38cc4611-0548-4efc-af7e-21877d7c6d1c" providerId="ADAL" clId="{C20ACBEC-E4A5-458F-AC0F-995DE526176B}" dt="2022-10-20T01:50:40.321" v="140" actId="27636"/>
          <ac:spMkLst>
            <pc:docMk/>
            <pc:sldMk cId="1729122500" sldId="1883"/>
            <ac:spMk id="4" creationId="{7F0C232E-4517-47C4-AD7E-3CFDC5751C10}"/>
          </ac:spMkLst>
        </pc:spChg>
      </pc:sldChg>
      <pc:sldChg chg="addSp delSp modSp mod">
        <pc:chgData name="SHILLINGFORD, KEVIN T." userId="38cc4611-0548-4efc-af7e-21877d7c6d1c" providerId="ADAL" clId="{C20ACBEC-E4A5-458F-AC0F-995DE526176B}" dt="2022-10-20T12:13:38.365" v="1382" actId="1076"/>
        <pc:sldMkLst>
          <pc:docMk/>
          <pc:sldMk cId="1177121140" sldId="1886"/>
        </pc:sldMkLst>
        <pc:spChg chg="add mod">
          <ac:chgData name="SHILLINGFORD, KEVIN T." userId="38cc4611-0548-4efc-af7e-21877d7c6d1c" providerId="ADAL" clId="{C20ACBEC-E4A5-458F-AC0F-995DE526176B}" dt="2022-10-20T12:01:40.095" v="1237" actId="1076"/>
          <ac:spMkLst>
            <pc:docMk/>
            <pc:sldMk cId="1177121140" sldId="1886"/>
            <ac:spMk id="2" creationId="{0883CD49-57AE-FFB1-F94D-C7488E73D7B8}"/>
          </ac:spMkLst>
        </pc:spChg>
        <pc:spChg chg="mod">
          <ac:chgData name="SHILLINGFORD, KEVIN T." userId="38cc4611-0548-4efc-af7e-21877d7c6d1c" providerId="ADAL" clId="{C20ACBEC-E4A5-458F-AC0F-995DE526176B}" dt="2022-10-20T12:06:16.416" v="1343" actId="5793"/>
          <ac:spMkLst>
            <pc:docMk/>
            <pc:sldMk cId="1177121140" sldId="1886"/>
            <ac:spMk id="3" creationId="{B6A3E015-4DC1-49D0-B0B3-7378D4D48C8C}"/>
          </ac:spMkLst>
        </pc:spChg>
        <pc:spChg chg="add mod">
          <ac:chgData name="SHILLINGFORD, KEVIN T." userId="38cc4611-0548-4efc-af7e-21877d7c6d1c" providerId="ADAL" clId="{C20ACBEC-E4A5-458F-AC0F-995DE526176B}" dt="2022-10-20T12:13:38.365" v="1382" actId="1076"/>
          <ac:spMkLst>
            <pc:docMk/>
            <pc:sldMk cId="1177121140" sldId="1886"/>
            <ac:spMk id="5" creationId="{FAEE861D-F1E0-A453-563B-1A406644C379}"/>
          </ac:spMkLst>
        </pc:spChg>
        <pc:spChg chg="mod">
          <ac:chgData name="SHILLINGFORD, KEVIN T." userId="38cc4611-0548-4efc-af7e-21877d7c6d1c" providerId="ADAL" clId="{C20ACBEC-E4A5-458F-AC0F-995DE526176B}" dt="2022-10-19T09:25:04.297" v="20" actId="20577"/>
          <ac:spMkLst>
            <pc:docMk/>
            <pc:sldMk cId="1177121140" sldId="1886"/>
            <ac:spMk id="22" creationId="{1BA10946-180C-442B-99A5-CD8EBD045E0F}"/>
          </ac:spMkLst>
        </pc:spChg>
        <pc:picChg chg="add del mod">
          <ac:chgData name="SHILLINGFORD, KEVIN T." userId="38cc4611-0548-4efc-af7e-21877d7c6d1c" providerId="ADAL" clId="{C20ACBEC-E4A5-458F-AC0F-995DE526176B}" dt="2022-10-20T12:11:38.089" v="1359" actId="21"/>
          <ac:picMkLst>
            <pc:docMk/>
            <pc:sldMk cId="1177121140" sldId="1886"/>
            <ac:picMk id="10" creationId="{FFAD2B27-6F3A-63C2-7E44-4DED9E8B481F}"/>
          </ac:picMkLst>
        </pc:picChg>
      </pc:sldChg>
      <pc:sldChg chg="modSp mod">
        <pc:chgData name="SHILLINGFORD, KEVIN T." userId="38cc4611-0548-4efc-af7e-21877d7c6d1c" providerId="ADAL" clId="{C20ACBEC-E4A5-458F-AC0F-995DE526176B}" dt="2022-10-20T11:09:36.738" v="821" actId="20577"/>
        <pc:sldMkLst>
          <pc:docMk/>
          <pc:sldMk cId="2630427528" sldId="1888"/>
        </pc:sldMkLst>
        <pc:spChg chg="mod">
          <ac:chgData name="SHILLINGFORD, KEVIN T." userId="38cc4611-0548-4efc-af7e-21877d7c6d1c" providerId="ADAL" clId="{C20ACBEC-E4A5-458F-AC0F-995DE526176B}" dt="2022-10-20T11:09:36.738" v="821" actId="20577"/>
          <ac:spMkLst>
            <pc:docMk/>
            <pc:sldMk cId="2630427528" sldId="1888"/>
            <ac:spMk id="4" creationId="{2995A511-3939-464A-B3E4-4AD2CBA6A1C5}"/>
          </ac:spMkLst>
        </pc:spChg>
      </pc:sldChg>
      <pc:sldChg chg="addSp modSp mod ord">
        <pc:chgData name="SHILLINGFORD, KEVIN T." userId="38cc4611-0548-4efc-af7e-21877d7c6d1c" providerId="ADAL" clId="{C20ACBEC-E4A5-458F-AC0F-995DE526176B}" dt="2022-10-20T11:08:47.067" v="772" actId="1076"/>
        <pc:sldMkLst>
          <pc:docMk/>
          <pc:sldMk cId="3803846834" sldId="1889"/>
        </pc:sldMkLst>
        <pc:spChg chg="mod">
          <ac:chgData name="SHILLINGFORD, KEVIN T." userId="38cc4611-0548-4efc-af7e-21877d7c6d1c" providerId="ADAL" clId="{C20ACBEC-E4A5-458F-AC0F-995DE526176B}" dt="2022-10-20T11:08:44.517" v="771" actId="1076"/>
          <ac:spMkLst>
            <pc:docMk/>
            <pc:sldMk cId="3803846834" sldId="1889"/>
            <ac:spMk id="2" creationId="{375C86F3-6F4F-4C33-97BB-C6E7A969ABE1}"/>
          </ac:spMkLst>
        </pc:spChg>
        <pc:picChg chg="add mod">
          <ac:chgData name="SHILLINGFORD, KEVIN T." userId="38cc4611-0548-4efc-af7e-21877d7c6d1c" providerId="ADAL" clId="{C20ACBEC-E4A5-458F-AC0F-995DE526176B}" dt="2022-10-20T11:08:47.067" v="772" actId="1076"/>
          <ac:picMkLst>
            <pc:docMk/>
            <pc:sldMk cId="3803846834" sldId="1889"/>
            <ac:picMk id="1026" creationId="{0E49283A-36D0-D8A6-FF70-E18216208C75}"/>
          </ac:picMkLst>
        </pc:picChg>
      </pc:sldChg>
      <pc:sldChg chg="modSp mod">
        <pc:chgData name="SHILLINGFORD, KEVIN T." userId="38cc4611-0548-4efc-af7e-21877d7c6d1c" providerId="ADAL" clId="{C20ACBEC-E4A5-458F-AC0F-995DE526176B}" dt="2022-10-20T01:52:06.770" v="153" actId="20577"/>
        <pc:sldMkLst>
          <pc:docMk/>
          <pc:sldMk cId="155140464" sldId="1895"/>
        </pc:sldMkLst>
        <pc:spChg chg="mod">
          <ac:chgData name="SHILLINGFORD, KEVIN T." userId="38cc4611-0548-4efc-af7e-21877d7c6d1c" providerId="ADAL" clId="{C20ACBEC-E4A5-458F-AC0F-995DE526176B}" dt="2022-10-20T01:52:06.770" v="153" actId="20577"/>
          <ac:spMkLst>
            <pc:docMk/>
            <pc:sldMk cId="155140464" sldId="1895"/>
            <ac:spMk id="24" creationId="{9601905B-03C5-454A-A4CA-D8060A2FF154}"/>
          </ac:spMkLst>
        </pc:spChg>
      </pc:sldChg>
      <pc:sldChg chg="modSp mod">
        <pc:chgData name="SHILLINGFORD, KEVIN T." userId="38cc4611-0548-4efc-af7e-21877d7c6d1c" providerId="ADAL" clId="{C20ACBEC-E4A5-458F-AC0F-995DE526176B}" dt="2022-10-19T09:23:43.694" v="4" actId="20577"/>
        <pc:sldMkLst>
          <pc:docMk/>
          <pc:sldMk cId="3597096578" sldId="1896"/>
        </pc:sldMkLst>
        <pc:spChg chg="mod">
          <ac:chgData name="SHILLINGFORD, KEVIN T." userId="38cc4611-0548-4efc-af7e-21877d7c6d1c" providerId="ADAL" clId="{C20ACBEC-E4A5-458F-AC0F-995DE526176B}" dt="2022-10-19T09:23:43.694" v="4" actId="20577"/>
          <ac:spMkLst>
            <pc:docMk/>
            <pc:sldMk cId="3597096578" sldId="1896"/>
            <ac:spMk id="4" creationId="{2995A511-3939-464A-B3E4-4AD2CBA6A1C5}"/>
          </ac:spMkLst>
        </pc:spChg>
      </pc:sldChg>
      <pc:sldChg chg="ord">
        <pc:chgData name="SHILLINGFORD, KEVIN T." userId="38cc4611-0548-4efc-af7e-21877d7c6d1c" providerId="ADAL" clId="{C20ACBEC-E4A5-458F-AC0F-995DE526176B}" dt="2022-10-20T10:58:08.939" v="173"/>
        <pc:sldMkLst>
          <pc:docMk/>
          <pc:sldMk cId="946736799" sldId="1897"/>
        </pc:sldMkLst>
      </pc:sldChg>
      <pc:sldChg chg="addSp modSp mod">
        <pc:chgData name="SHILLINGFORD, KEVIN T." userId="38cc4611-0548-4efc-af7e-21877d7c6d1c" providerId="ADAL" clId="{C20ACBEC-E4A5-458F-AC0F-995DE526176B}" dt="2022-10-20T12:29:42.363" v="1698" actId="20577"/>
        <pc:sldMkLst>
          <pc:docMk/>
          <pc:sldMk cId="2698540257" sldId="1898"/>
        </pc:sldMkLst>
        <pc:spChg chg="mod">
          <ac:chgData name="SHILLINGFORD, KEVIN T." userId="38cc4611-0548-4efc-af7e-21877d7c6d1c" providerId="ADAL" clId="{C20ACBEC-E4A5-458F-AC0F-995DE526176B}" dt="2022-10-20T01:51:18.391" v="144" actId="27636"/>
          <ac:spMkLst>
            <pc:docMk/>
            <pc:sldMk cId="2698540257" sldId="1898"/>
            <ac:spMk id="3" creationId="{B6A3E015-4DC1-49D0-B0B3-7378D4D48C8C}"/>
          </ac:spMkLst>
        </pc:spChg>
        <pc:spChg chg="mod">
          <ac:chgData name="SHILLINGFORD, KEVIN T." userId="38cc4611-0548-4efc-af7e-21877d7c6d1c" providerId="ADAL" clId="{C20ACBEC-E4A5-458F-AC0F-995DE526176B}" dt="2022-10-20T12:29:42.363" v="1698" actId="20577"/>
          <ac:spMkLst>
            <pc:docMk/>
            <pc:sldMk cId="2698540257" sldId="1898"/>
            <ac:spMk id="22" creationId="{1BA10946-180C-442B-99A5-CD8EBD045E0F}"/>
          </ac:spMkLst>
        </pc:spChg>
        <pc:picChg chg="add mod">
          <ac:chgData name="SHILLINGFORD, KEVIN T." userId="38cc4611-0548-4efc-af7e-21877d7c6d1c" providerId="ADAL" clId="{C20ACBEC-E4A5-458F-AC0F-995DE526176B}" dt="2022-10-20T12:29:39.656" v="1697" actId="1076"/>
          <ac:picMkLst>
            <pc:docMk/>
            <pc:sldMk cId="2698540257" sldId="1898"/>
            <ac:picMk id="4" creationId="{93C0847F-C6B9-E79D-DE54-428A3FD9BF99}"/>
          </ac:picMkLst>
        </pc:picChg>
      </pc:sldChg>
      <pc:sldChg chg="addSp delSp modSp mod modAnim">
        <pc:chgData name="SHILLINGFORD, KEVIN T." userId="38cc4611-0548-4efc-af7e-21877d7c6d1c" providerId="ADAL" clId="{C20ACBEC-E4A5-458F-AC0F-995DE526176B}" dt="2022-10-20T12:42:59.091" v="2442" actId="113"/>
        <pc:sldMkLst>
          <pc:docMk/>
          <pc:sldMk cId="4191954683" sldId="1899"/>
        </pc:sldMkLst>
        <pc:spChg chg="mod">
          <ac:chgData name="SHILLINGFORD, KEVIN T." userId="38cc4611-0548-4efc-af7e-21877d7c6d1c" providerId="ADAL" clId="{C20ACBEC-E4A5-458F-AC0F-995DE526176B}" dt="2022-10-20T12:30:32.276" v="1777" actId="14100"/>
          <ac:spMkLst>
            <pc:docMk/>
            <pc:sldMk cId="4191954683" sldId="1899"/>
            <ac:spMk id="3" creationId="{B6A3E015-4DC1-49D0-B0B3-7378D4D48C8C}"/>
          </ac:spMkLst>
        </pc:spChg>
        <pc:spChg chg="add del mod">
          <ac:chgData name="SHILLINGFORD, KEVIN T." userId="38cc4611-0548-4efc-af7e-21877d7c6d1c" providerId="ADAL" clId="{C20ACBEC-E4A5-458F-AC0F-995DE526176B}" dt="2022-10-20T12:32:31.184" v="1786"/>
          <ac:spMkLst>
            <pc:docMk/>
            <pc:sldMk cId="4191954683" sldId="1899"/>
            <ac:spMk id="4" creationId="{5ED926E7-0B79-D2A3-0949-D7CE0B5A12B9}"/>
          </ac:spMkLst>
        </pc:spChg>
        <pc:spChg chg="add mod">
          <ac:chgData name="SHILLINGFORD, KEVIN T." userId="38cc4611-0548-4efc-af7e-21877d7c6d1c" providerId="ADAL" clId="{C20ACBEC-E4A5-458F-AC0F-995DE526176B}" dt="2022-10-20T12:42:49.695" v="2440" actId="113"/>
          <ac:spMkLst>
            <pc:docMk/>
            <pc:sldMk cId="4191954683" sldId="1899"/>
            <ac:spMk id="7" creationId="{9C827C2A-FDAE-6D50-A19E-25E5F8C99D9A}"/>
          </ac:spMkLst>
        </pc:spChg>
        <pc:spChg chg="add mod">
          <ac:chgData name="SHILLINGFORD, KEVIN T." userId="38cc4611-0548-4efc-af7e-21877d7c6d1c" providerId="ADAL" clId="{C20ACBEC-E4A5-458F-AC0F-995DE526176B}" dt="2022-10-20T12:42:53.016" v="2441" actId="113"/>
          <ac:spMkLst>
            <pc:docMk/>
            <pc:sldMk cId="4191954683" sldId="1899"/>
            <ac:spMk id="10" creationId="{B0CAFF45-83D0-E02A-6E54-9381F6CC43D4}"/>
          </ac:spMkLst>
        </pc:spChg>
        <pc:spChg chg="add mod">
          <ac:chgData name="SHILLINGFORD, KEVIN T." userId="38cc4611-0548-4efc-af7e-21877d7c6d1c" providerId="ADAL" clId="{C20ACBEC-E4A5-458F-AC0F-995DE526176B}" dt="2022-10-20T12:42:59.091" v="2442" actId="113"/>
          <ac:spMkLst>
            <pc:docMk/>
            <pc:sldMk cId="4191954683" sldId="1899"/>
            <ac:spMk id="12" creationId="{9ECE70E3-C476-D7CC-FB24-C24DCBF65379}"/>
          </ac:spMkLst>
        </pc:spChg>
        <pc:spChg chg="mod">
          <ac:chgData name="SHILLINGFORD, KEVIN T." userId="38cc4611-0548-4efc-af7e-21877d7c6d1c" providerId="ADAL" clId="{C20ACBEC-E4A5-458F-AC0F-995DE526176B}" dt="2022-10-20T12:30:24.455" v="1774" actId="20577"/>
          <ac:spMkLst>
            <pc:docMk/>
            <pc:sldMk cId="4191954683" sldId="1899"/>
            <ac:spMk id="22" creationId="{1BA10946-180C-442B-99A5-CD8EBD045E0F}"/>
          </ac:spMkLst>
        </pc:spChg>
        <pc:graphicFrameChg chg="add del mod modGraphic">
          <ac:chgData name="SHILLINGFORD, KEVIN T." userId="38cc4611-0548-4efc-af7e-21877d7c6d1c" providerId="ADAL" clId="{C20ACBEC-E4A5-458F-AC0F-995DE526176B}" dt="2022-10-20T12:32:15.312" v="1781"/>
          <ac:graphicFrameMkLst>
            <pc:docMk/>
            <pc:sldMk cId="4191954683" sldId="1899"/>
            <ac:graphicFrameMk id="2" creationId="{0CA50DDF-0CE6-8958-B229-341495DAE819}"/>
          </ac:graphicFrameMkLst>
        </pc:graphicFrameChg>
        <pc:graphicFrameChg chg="add del mod">
          <ac:chgData name="SHILLINGFORD, KEVIN T." userId="38cc4611-0548-4efc-af7e-21877d7c6d1c" providerId="ADAL" clId="{C20ACBEC-E4A5-458F-AC0F-995DE526176B}" dt="2022-10-20T12:32:31.181" v="1784"/>
          <ac:graphicFrameMkLst>
            <pc:docMk/>
            <pc:sldMk cId="4191954683" sldId="1899"/>
            <ac:graphicFrameMk id="5" creationId="{D72407AF-C4ED-35B8-180E-9CDFC2759A23}"/>
          </ac:graphicFrameMkLst>
        </pc:graphicFrameChg>
      </pc:sldChg>
      <pc:sldChg chg="delSp modSp mod">
        <pc:chgData name="SHILLINGFORD, KEVIN T." userId="38cc4611-0548-4efc-af7e-21877d7c6d1c" providerId="ADAL" clId="{C20ACBEC-E4A5-458F-AC0F-995DE526176B}" dt="2022-10-19T09:23:55.395" v="6" actId="478"/>
        <pc:sldMkLst>
          <pc:docMk/>
          <pc:sldMk cId="3852625620" sldId="1900"/>
        </pc:sldMkLst>
        <pc:spChg chg="mod">
          <ac:chgData name="SHILLINGFORD, KEVIN T." userId="38cc4611-0548-4efc-af7e-21877d7c6d1c" providerId="ADAL" clId="{C20ACBEC-E4A5-458F-AC0F-995DE526176B}" dt="2022-10-19T09:23:53.514" v="5" actId="20577"/>
          <ac:spMkLst>
            <pc:docMk/>
            <pc:sldMk cId="3852625620" sldId="1900"/>
            <ac:spMk id="4" creationId="{2995A511-3939-464A-B3E4-4AD2CBA6A1C5}"/>
          </ac:spMkLst>
        </pc:spChg>
        <pc:picChg chg="del">
          <ac:chgData name="SHILLINGFORD, KEVIN T." userId="38cc4611-0548-4efc-af7e-21877d7c6d1c" providerId="ADAL" clId="{C20ACBEC-E4A5-458F-AC0F-995DE526176B}" dt="2022-10-19T09:23:55.395" v="6" actId="478"/>
          <ac:picMkLst>
            <pc:docMk/>
            <pc:sldMk cId="3852625620" sldId="1900"/>
            <ac:picMk id="2" creationId="{D3435EC2-BF41-44BA-A538-5E55839291BF}"/>
          </ac:picMkLst>
        </pc:picChg>
      </pc:sldChg>
      <pc:sldChg chg="del">
        <pc:chgData name="SHILLINGFORD, KEVIN T." userId="38cc4611-0548-4efc-af7e-21877d7c6d1c" providerId="ADAL" clId="{C20ACBEC-E4A5-458F-AC0F-995DE526176B}" dt="2022-10-20T01:44:27.747" v="115" actId="2696"/>
        <pc:sldMkLst>
          <pc:docMk/>
          <pc:sldMk cId="3724570843" sldId="1901"/>
        </pc:sldMkLst>
      </pc:sldChg>
      <pc:sldChg chg="modSp mod">
        <pc:chgData name="SHILLINGFORD, KEVIN T." userId="38cc4611-0548-4efc-af7e-21877d7c6d1c" providerId="ADAL" clId="{C20ACBEC-E4A5-458F-AC0F-995DE526176B}" dt="2022-10-20T01:52:18.766" v="157" actId="20577"/>
        <pc:sldMkLst>
          <pc:docMk/>
          <pc:sldMk cId="2072914690" sldId="1902"/>
        </pc:sldMkLst>
        <pc:spChg chg="mod">
          <ac:chgData name="SHILLINGFORD, KEVIN T." userId="38cc4611-0548-4efc-af7e-21877d7c6d1c" providerId="ADAL" clId="{C20ACBEC-E4A5-458F-AC0F-995DE526176B}" dt="2022-10-20T01:52:18.766" v="157" actId="20577"/>
          <ac:spMkLst>
            <pc:docMk/>
            <pc:sldMk cId="2072914690" sldId="1902"/>
            <ac:spMk id="24" creationId="{9601905B-03C5-454A-A4CA-D8060A2FF154}"/>
          </ac:spMkLst>
        </pc:spChg>
      </pc:sldChg>
      <pc:sldChg chg="del">
        <pc:chgData name="SHILLINGFORD, KEVIN T." userId="38cc4611-0548-4efc-af7e-21877d7c6d1c" providerId="ADAL" clId="{C20ACBEC-E4A5-458F-AC0F-995DE526176B}" dt="2022-10-19T09:24:55.216" v="10" actId="2696"/>
        <pc:sldMkLst>
          <pc:docMk/>
          <pc:sldMk cId="2156802456" sldId="1906"/>
        </pc:sldMkLst>
      </pc:sldChg>
      <pc:sldChg chg="ord">
        <pc:chgData name="SHILLINGFORD, KEVIN T." userId="38cc4611-0548-4efc-af7e-21877d7c6d1c" providerId="ADAL" clId="{C20ACBEC-E4A5-458F-AC0F-995DE526176B}" dt="2022-10-20T10:58:08.939" v="173"/>
        <pc:sldMkLst>
          <pc:docMk/>
          <pc:sldMk cId="2679150586" sldId="1907"/>
        </pc:sldMkLst>
      </pc:sldChg>
      <pc:sldChg chg="modSp mod">
        <pc:chgData name="SHILLINGFORD, KEVIN T." userId="38cc4611-0548-4efc-af7e-21877d7c6d1c" providerId="ADAL" clId="{C20ACBEC-E4A5-458F-AC0F-995DE526176B}" dt="2022-10-20T12:24:08.349" v="1634" actId="113"/>
        <pc:sldMkLst>
          <pc:docMk/>
          <pc:sldMk cId="510947265" sldId="1908"/>
        </pc:sldMkLst>
        <pc:spChg chg="mod">
          <ac:chgData name="SHILLINGFORD, KEVIN T." userId="38cc4611-0548-4efc-af7e-21877d7c6d1c" providerId="ADAL" clId="{C20ACBEC-E4A5-458F-AC0F-995DE526176B}" dt="2022-10-20T12:24:08.349" v="1634" actId="113"/>
          <ac:spMkLst>
            <pc:docMk/>
            <pc:sldMk cId="510947265" sldId="1908"/>
            <ac:spMk id="4" creationId="{2995A511-3939-464A-B3E4-4AD2CBA6A1C5}"/>
          </ac:spMkLst>
        </pc:spChg>
      </pc:sldChg>
      <pc:sldChg chg="ord">
        <pc:chgData name="SHILLINGFORD, KEVIN T." userId="38cc4611-0548-4efc-af7e-21877d7c6d1c" providerId="ADAL" clId="{C20ACBEC-E4A5-458F-AC0F-995DE526176B}" dt="2022-10-20T10:58:08.939" v="173"/>
        <pc:sldMkLst>
          <pc:docMk/>
          <pc:sldMk cId="2012564852" sldId="1909"/>
        </pc:sldMkLst>
      </pc:sldChg>
      <pc:sldChg chg="modSp mod">
        <pc:chgData name="SHILLINGFORD, KEVIN T." userId="38cc4611-0548-4efc-af7e-21877d7c6d1c" providerId="ADAL" clId="{C20ACBEC-E4A5-458F-AC0F-995DE526176B}" dt="2022-10-19T09:24:07.846" v="7" actId="20577"/>
        <pc:sldMkLst>
          <pc:docMk/>
          <pc:sldMk cId="2333825421" sldId="1910"/>
        </pc:sldMkLst>
        <pc:spChg chg="mod">
          <ac:chgData name="SHILLINGFORD, KEVIN T." userId="38cc4611-0548-4efc-af7e-21877d7c6d1c" providerId="ADAL" clId="{C20ACBEC-E4A5-458F-AC0F-995DE526176B}" dt="2022-10-19T09:24:07.846" v="7" actId="20577"/>
          <ac:spMkLst>
            <pc:docMk/>
            <pc:sldMk cId="2333825421" sldId="1910"/>
            <ac:spMk id="4" creationId="{2995A511-3939-464A-B3E4-4AD2CBA6A1C5}"/>
          </ac:spMkLst>
        </pc:spChg>
      </pc:sldChg>
      <pc:sldChg chg="modSp mod">
        <pc:chgData name="SHILLINGFORD, KEVIN T." userId="38cc4611-0548-4efc-af7e-21877d7c6d1c" providerId="ADAL" clId="{C20ACBEC-E4A5-458F-AC0F-995DE526176B}" dt="2022-10-19T09:21:28.563" v="3" actId="27636"/>
        <pc:sldMkLst>
          <pc:docMk/>
          <pc:sldMk cId="1326365613" sldId="1911"/>
        </pc:sldMkLst>
        <pc:spChg chg="mod">
          <ac:chgData name="SHILLINGFORD, KEVIN T." userId="38cc4611-0548-4efc-af7e-21877d7c6d1c" providerId="ADAL" clId="{C20ACBEC-E4A5-458F-AC0F-995DE526176B}" dt="2022-10-19T09:21:28.563" v="3" actId="27636"/>
          <ac:spMkLst>
            <pc:docMk/>
            <pc:sldMk cId="1326365613" sldId="1911"/>
            <ac:spMk id="24" creationId="{9601905B-03C5-454A-A4CA-D8060A2FF154}"/>
          </ac:spMkLst>
        </pc:spChg>
      </pc:sldChg>
      <pc:sldChg chg="modSp mod">
        <pc:chgData name="SHILLINGFORD, KEVIN T." userId="38cc4611-0548-4efc-af7e-21877d7c6d1c" providerId="ADAL" clId="{C20ACBEC-E4A5-458F-AC0F-995DE526176B}" dt="2022-10-19T09:21:21.451" v="1" actId="20577"/>
        <pc:sldMkLst>
          <pc:docMk/>
          <pc:sldMk cId="2211211354" sldId="1912"/>
        </pc:sldMkLst>
        <pc:spChg chg="mod">
          <ac:chgData name="SHILLINGFORD, KEVIN T." userId="38cc4611-0548-4efc-af7e-21877d7c6d1c" providerId="ADAL" clId="{C20ACBEC-E4A5-458F-AC0F-995DE526176B}" dt="2022-10-19T09:21:21.451" v="1" actId="20577"/>
          <ac:spMkLst>
            <pc:docMk/>
            <pc:sldMk cId="2211211354" sldId="1912"/>
            <ac:spMk id="24" creationId="{9601905B-03C5-454A-A4CA-D8060A2FF154}"/>
          </ac:spMkLst>
        </pc:spChg>
      </pc:sldChg>
      <pc:sldChg chg="modSp mod">
        <pc:chgData name="SHILLINGFORD, KEVIN T." userId="38cc4611-0548-4efc-af7e-21877d7c6d1c" providerId="ADAL" clId="{C20ACBEC-E4A5-458F-AC0F-995DE526176B}" dt="2022-10-19T09:21:16.231" v="0" actId="20577"/>
        <pc:sldMkLst>
          <pc:docMk/>
          <pc:sldMk cId="2625799531" sldId="1913"/>
        </pc:sldMkLst>
        <pc:spChg chg="mod">
          <ac:chgData name="SHILLINGFORD, KEVIN T." userId="38cc4611-0548-4efc-af7e-21877d7c6d1c" providerId="ADAL" clId="{C20ACBEC-E4A5-458F-AC0F-995DE526176B}" dt="2022-10-19T09:21:16.231" v="0" actId="20577"/>
          <ac:spMkLst>
            <pc:docMk/>
            <pc:sldMk cId="2625799531" sldId="1913"/>
            <ac:spMk id="24" creationId="{9601905B-03C5-454A-A4CA-D8060A2FF154}"/>
          </ac:spMkLst>
        </pc:spChg>
      </pc:sldChg>
      <pc:sldChg chg="modSp add del mod">
        <pc:chgData name="SHILLINGFORD, KEVIN T." userId="38cc4611-0548-4efc-af7e-21877d7c6d1c" providerId="ADAL" clId="{C20ACBEC-E4A5-458F-AC0F-995DE526176B}" dt="2022-10-20T11:09:15.062" v="773" actId="2696"/>
        <pc:sldMkLst>
          <pc:docMk/>
          <pc:sldMk cId="2666691491" sldId="1914"/>
        </pc:sldMkLst>
        <pc:spChg chg="mod">
          <ac:chgData name="SHILLINGFORD, KEVIN T." userId="38cc4611-0548-4efc-af7e-21877d7c6d1c" providerId="ADAL" clId="{C20ACBEC-E4A5-458F-AC0F-995DE526176B}" dt="2022-10-19T10:51:22.410" v="108" actId="255"/>
          <ac:spMkLst>
            <pc:docMk/>
            <pc:sldMk cId="2666691491" sldId="1914"/>
            <ac:spMk id="4" creationId="{2995A511-3939-464A-B3E4-4AD2CBA6A1C5}"/>
          </ac:spMkLst>
        </pc:spChg>
        <pc:spChg chg="mod">
          <ac:chgData name="SHILLINGFORD, KEVIN T." userId="38cc4611-0548-4efc-af7e-21877d7c6d1c" providerId="ADAL" clId="{C20ACBEC-E4A5-458F-AC0F-995DE526176B}" dt="2022-10-19T09:26:13.635" v="72" actId="20577"/>
          <ac:spMkLst>
            <pc:docMk/>
            <pc:sldMk cId="2666691491" sldId="1914"/>
            <ac:spMk id="22" creationId="{1BA10946-180C-442B-99A5-CD8EBD045E0F}"/>
          </ac:spMkLst>
        </pc:spChg>
      </pc:sldChg>
      <pc:sldChg chg="modSp mod">
        <pc:chgData name="SHILLINGFORD, KEVIN T." userId="38cc4611-0548-4efc-af7e-21877d7c6d1c" providerId="ADAL" clId="{C20ACBEC-E4A5-458F-AC0F-995DE526176B}" dt="2022-10-20T12:24:13.217" v="1635" actId="113"/>
        <pc:sldMkLst>
          <pc:docMk/>
          <pc:sldMk cId="2985679001" sldId="1915"/>
        </pc:sldMkLst>
        <pc:spChg chg="mod">
          <ac:chgData name="SHILLINGFORD, KEVIN T." userId="38cc4611-0548-4efc-af7e-21877d7c6d1c" providerId="ADAL" clId="{C20ACBEC-E4A5-458F-AC0F-995DE526176B}" dt="2022-10-20T12:24:13.217" v="1635" actId="113"/>
          <ac:spMkLst>
            <pc:docMk/>
            <pc:sldMk cId="2985679001" sldId="1915"/>
            <ac:spMk id="4" creationId="{2995A511-3939-464A-B3E4-4AD2CBA6A1C5}"/>
          </ac:spMkLst>
        </pc:spChg>
      </pc:sldChg>
      <pc:sldChg chg="addSp delSp modSp add del mod">
        <pc:chgData name="SHILLINGFORD, KEVIN T." userId="38cc4611-0548-4efc-af7e-21877d7c6d1c" providerId="ADAL" clId="{C20ACBEC-E4A5-458F-AC0F-995DE526176B}" dt="2022-10-20T12:13:09.977" v="1379" actId="2696"/>
        <pc:sldMkLst>
          <pc:docMk/>
          <pc:sldMk cId="3857799677" sldId="1916"/>
        </pc:sldMkLst>
        <pc:spChg chg="del">
          <ac:chgData name="SHILLINGFORD, KEVIN T." userId="38cc4611-0548-4efc-af7e-21877d7c6d1c" providerId="ADAL" clId="{C20ACBEC-E4A5-458F-AC0F-995DE526176B}" dt="2022-10-20T12:11:51.308" v="1362" actId="21"/>
          <ac:spMkLst>
            <pc:docMk/>
            <pc:sldMk cId="3857799677" sldId="1916"/>
            <ac:spMk id="2" creationId="{0883CD49-57AE-FFB1-F94D-C7488E73D7B8}"/>
          </ac:spMkLst>
        </pc:spChg>
        <pc:spChg chg="del">
          <ac:chgData name="SHILLINGFORD, KEVIN T." userId="38cc4611-0548-4efc-af7e-21877d7c6d1c" providerId="ADAL" clId="{C20ACBEC-E4A5-458F-AC0F-995DE526176B}" dt="2022-10-20T12:11:54.633" v="1363" actId="21"/>
          <ac:spMkLst>
            <pc:docMk/>
            <pc:sldMk cId="3857799677" sldId="1916"/>
            <ac:spMk id="5" creationId="{FAEE861D-F1E0-A453-563B-1A406644C379}"/>
          </ac:spMkLst>
        </pc:spChg>
        <pc:picChg chg="add del mod">
          <ac:chgData name="SHILLINGFORD, KEVIN T." userId="38cc4611-0548-4efc-af7e-21877d7c6d1c" providerId="ADAL" clId="{C20ACBEC-E4A5-458F-AC0F-995DE526176B}" dt="2022-10-20T12:12:37.426" v="1372" actId="21"/>
          <ac:picMkLst>
            <pc:docMk/>
            <pc:sldMk cId="3857799677" sldId="1916"/>
            <ac:picMk id="7" creationId="{19E75387-439F-586C-9AA5-00F4AFCE13E8}"/>
          </ac:picMkLst>
        </pc:picChg>
      </pc:sldChg>
      <pc:sldChg chg="addSp delSp modSp new mod setBg">
        <pc:chgData name="SHILLINGFORD, KEVIN T." userId="38cc4611-0548-4efc-af7e-21877d7c6d1c" providerId="ADAL" clId="{C20ACBEC-E4A5-458F-AC0F-995DE526176B}" dt="2022-10-20T12:13:05.739" v="1378" actId="26606"/>
        <pc:sldMkLst>
          <pc:docMk/>
          <pc:sldMk cId="2556779499" sldId="1917"/>
        </pc:sldMkLst>
        <pc:spChg chg="del">
          <ac:chgData name="SHILLINGFORD, KEVIN T." userId="38cc4611-0548-4efc-af7e-21877d7c6d1c" providerId="ADAL" clId="{C20ACBEC-E4A5-458F-AC0F-995DE526176B}" dt="2022-10-20T12:12:28.661" v="1369" actId="21"/>
          <ac:spMkLst>
            <pc:docMk/>
            <pc:sldMk cId="2556779499" sldId="1917"/>
            <ac:spMk id="2" creationId="{B055AFCD-71E5-2295-27F7-CA8F772A95EC}"/>
          </ac:spMkLst>
        </pc:spChg>
        <pc:spChg chg="del">
          <ac:chgData name="SHILLINGFORD, KEVIN T." userId="38cc4611-0548-4efc-af7e-21877d7c6d1c" providerId="ADAL" clId="{C20ACBEC-E4A5-458F-AC0F-995DE526176B}" dt="2022-10-20T12:12:31.291" v="1370" actId="21"/>
          <ac:spMkLst>
            <pc:docMk/>
            <pc:sldMk cId="2556779499" sldId="1917"/>
            <ac:spMk id="3" creationId="{B81E1BA2-C529-CD2B-5741-4B69441FFF43}"/>
          </ac:spMkLst>
        </pc:spChg>
        <pc:spChg chg="del">
          <ac:chgData name="SHILLINGFORD, KEVIN T." userId="38cc4611-0548-4efc-af7e-21877d7c6d1c" providerId="ADAL" clId="{C20ACBEC-E4A5-458F-AC0F-995DE526176B}" dt="2022-10-20T12:12:33.880" v="1371" actId="21"/>
          <ac:spMkLst>
            <pc:docMk/>
            <pc:sldMk cId="2556779499" sldId="1917"/>
            <ac:spMk id="4" creationId="{6D72E564-8797-1755-814E-A809AF1F1AEF}"/>
          </ac:spMkLst>
        </pc:spChg>
        <pc:spChg chg="add del">
          <ac:chgData name="SHILLINGFORD, KEVIN T." userId="38cc4611-0548-4efc-af7e-21877d7c6d1c" providerId="ADAL" clId="{C20ACBEC-E4A5-458F-AC0F-995DE526176B}" dt="2022-10-20T12:12:53.885" v="1375" actId="26606"/>
          <ac:spMkLst>
            <pc:docMk/>
            <pc:sldMk cId="2556779499" sldId="1917"/>
            <ac:spMk id="10" creationId="{B670DBD5-770C-4383-9F54-5B86E86BD5BB}"/>
          </ac:spMkLst>
        </pc:spChg>
        <pc:spChg chg="add del">
          <ac:chgData name="SHILLINGFORD, KEVIN T." userId="38cc4611-0548-4efc-af7e-21877d7c6d1c" providerId="ADAL" clId="{C20ACBEC-E4A5-458F-AC0F-995DE526176B}" dt="2022-10-20T12:13:05.733" v="1377" actId="26606"/>
          <ac:spMkLst>
            <pc:docMk/>
            <pc:sldMk cId="2556779499" sldId="1917"/>
            <ac:spMk id="12" creationId="{83C98ABE-055B-441F-B07E-44F97F083C39}"/>
          </ac:spMkLst>
        </pc:spChg>
        <pc:spChg chg="add del">
          <ac:chgData name="SHILLINGFORD, KEVIN T." userId="38cc4611-0548-4efc-af7e-21877d7c6d1c" providerId="ADAL" clId="{C20ACBEC-E4A5-458F-AC0F-995DE526176B}" dt="2022-10-20T12:13:05.733" v="1377" actId="26606"/>
          <ac:spMkLst>
            <pc:docMk/>
            <pc:sldMk cId="2556779499" sldId="1917"/>
            <ac:spMk id="13" creationId="{F3060C83-F051-4F0E-ABAD-AA0DFC48B218}"/>
          </ac:spMkLst>
        </pc:spChg>
        <pc:spChg chg="add del">
          <ac:chgData name="SHILLINGFORD, KEVIN T." userId="38cc4611-0548-4efc-af7e-21877d7c6d1c" providerId="ADAL" clId="{C20ACBEC-E4A5-458F-AC0F-995DE526176B}" dt="2022-10-20T12:13:05.733" v="1377" actId="26606"/>
          <ac:spMkLst>
            <pc:docMk/>
            <pc:sldMk cId="2556779499" sldId="1917"/>
            <ac:spMk id="14" creationId="{29FDB030-9B49-4CED-8CCD-4D99382388AC}"/>
          </ac:spMkLst>
        </pc:spChg>
        <pc:spChg chg="add del">
          <ac:chgData name="SHILLINGFORD, KEVIN T." userId="38cc4611-0548-4efc-af7e-21877d7c6d1c" providerId="ADAL" clId="{C20ACBEC-E4A5-458F-AC0F-995DE526176B}" dt="2022-10-20T12:13:05.733" v="1377" actId="26606"/>
          <ac:spMkLst>
            <pc:docMk/>
            <pc:sldMk cId="2556779499" sldId="1917"/>
            <ac:spMk id="16" creationId="{3783CA14-24A1-485C-8B30-D6A5D87987AD}"/>
          </ac:spMkLst>
        </pc:spChg>
        <pc:spChg chg="add del">
          <ac:chgData name="SHILLINGFORD, KEVIN T." userId="38cc4611-0548-4efc-af7e-21877d7c6d1c" providerId="ADAL" clId="{C20ACBEC-E4A5-458F-AC0F-995DE526176B}" dt="2022-10-20T12:13:05.733" v="1377" actId="26606"/>
          <ac:spMkLst>
            <pc:docMk/>
            <pc:sldMk cId="2556779499" sldId="1917"/>
            <ac:spMk id="18" creationId="{9A97C86A-04D6-40F7-AE84-31AB43E6A846}"/>
          </ac:spMkLst>
        </pc:spChg>
        <pc:spChg chg="add del">
          <ac:chgData name="SHILLINGFORD, KEVIN T." userId="38cc4611-0548-4efc-af7e-21877d7c6d1c" providerId="ADAL" clId="{C20ACBEC-E4A5-458F-AC0F-995DE526176B}" dt="2022-10-20T12:13:05.733" v="1377" actId="26606"/>
          <ac:spMkLst>
            <pc:docMk/>
            <pc:sldMk cId="2556779499" sldId="1917"/>
            <ac:spMk id="20" creationId="{FF9F2414-84E8-453E-B1F3-389FDE8192D9}"/>
          </ac:spMkLst>
        </pc:spChg>
        <pc:spChg chg="add del">
          <ac:chgData name="SHILLINGFORD, KEVIN T." userId="38cc4611-0548-4efc-af7e-21877d7c6d1c" providerId="ADAL" clId="{C20ACBEC-E4A5-458F-AC0F-995DE526176B}" dt="2022-10-20T12:13:05.733" v="1377" actId="26606"/>
          <ac:spMkLst>
            <pc:docMk/>
            <pc:sldMk cId="2556779499" sldId="1917"/>
            <ac:spMk id="22" creationId="{3ECA69A1-7536-43AC-85EF-C7106179F5ED}"/>
          </ac:spMkLst>
        </pc:spChg>
        <pc:spChg chg="add">
          <ac:chgData name="SHILLINGFORD, KEVIN T." userId="38cc4611-0548-4efc-af7e-21877d7c6d1c" providerId="ADAL" clId="{C20ACBEC-E4A5-458F-AC0F-995DE526176B}" dt="2022-10-20T12:13:05.739" v="1378" actId="26606"/>
          <ac:spMkLst>
            <pc:docMk/>
            <pc:sldMk cId="2556779499" sldId="1917"/>
            <ac:spMk id="24" creationId="{B670DBD5-770C-4383-9F54-5B86E86BD5BB}"/>
          </ac:spMkLst>
        </pc:spChg>
        <pc:picChg chg="add mod">
          <ac:chgData name="SHILLINGFORD, KEVIN T." userId="38cc4611-0548-4efc-af7e-21877d7c6d1c" providerId="ADAL" clId="{C20ACBEC-E4A5-458F-AC0F-995DE526176B}" dt="2022-10-20T12:13:05.739" v="1378" actId="26606"/>
          <ac:picMkLst>
            <pc:docMk/>
            <pc:sldMk cId="2556779499" sldId="1917"/>
            <ac:picMk id="5" creationId="{91334EA5-0022-77BC-7780-290863F215B7}"/>
          </ac:picMkLst>
        </pc:picChg>
      </pc:sldChg>
      <pc:sldChg chg="addSp delSp modSp new mod setBg">
        <pc:chgData name="SHILLINGFORD, KEVIN T." userId="38cc4611-0548-4efc-af7e-21877d7c6d1c" providerId="ADAL" clId="{C20ACBEC-E4A5-458F-AC0F-995DE526176B}" dt="2022-10-20T12:47:21.385" v="2480" actId="26606"/>
        <pc:sldMkLst>
          <pc:docMk/>
          <pc:sldMk cId="2413660602" sldId="1918"/>
        </pc:sldMkLst>
        <pc:spChg chg="del mod">
          <ac:chgData name="SHILLINGFORD, KEVIN T." userId="38cc4611-0548-4efc-af7e-21877d7c6d1c" providerId="ADAL" clId="{C20ACBEC-E4A5-458F-AC0F-995DE526176B}" dt="2022-10-20T12:45:39.178" v="2476" actId="21"/>
          <ac:spMkLst>
            <pc:docMk/>
            <pc:sldMk cId="2413660602" sldId="1918"/>
            <ac:spMk id="2" creationId="{DABA15BC-36C9-8C88-D371-73DC3E65F90C}"/>
          </ac:spMkLst>
        </pc:spChg>
        <pc:spChg chg="del">
          <ac:chgData name="SHILLINGFORD, KEVIN T." userId="38cc4611-0548-4efc-af7e-21877d7c6d1c" providerId="ADAL" clId="{C20ACBEC-E4A5-458F-AC0F-995DE526176B}" dt="2022-10-20T12:44:57.236" v="2464" actId="21"/>
          <ac:spMkLst>
            <pc:docMk/>
            <pc:sldMk cId="2413660602" sldId="1918"/>
            <ac:spMk id="3" creationId="{FCFA14F2-4D24-E5DE-0517-E324C3CC3601}"/>
          </ac:spMkLst>
        </pc:spChg>
        <pc:spChg chg="del">
          <ac:chgData name="SHILLINGFORD, KEVIN T." userId="38cc4611-0548-4efc-af7e-21877d7c6d1c" providerId="ADAL" clId="{C20ACBEC-E4A5-458F-AC0F-995DE526176B}" dt="2022-10-20T12:44:59.331" v="2465" actId="21"/>
          <ac:spMkLst>
            <pc:docMk/>
            <pc:sldMk cId="2413660602" sldId="1918"/>
            <ac:spMk id="4" creationId="{70110354-F9CB-C3CF-4829-32E520C465B4}"/>
          </ac:spMkLst>
        </pc:spChg>
        <pc:spChg chg="add del mod">
          <ac:chgData name="SHILLINGFORD, KEVIN T." userId="38cc4611-0548-4efc-af7e-21877d7c6d1c" providerId="ADAL" clId="{C20ACBEC-E4A5-458F-AC0F-995DE526176B}" dt="2022-10-20T12:45:43.327" v="2477" actId="21"/>
          <ac:spMkLst>
            <pc:docMk/>
            <pc:sldMk cId="2413660602" sldId="1918"/>
            <ac:spMk id="14" creationId="{C9E5FDC4-6919-C2DF-7B63-17ABC926348B}"/>
          </ac:spMkLst>
        </pc:spChg>
        <pc:spChg chg="add">
          <ac:chgData name="SHILLINGFORD, KEVIN T." userId="38cc4611-0548-4efc-af7e-21877d7c6d1c" providerId="ADAL" clId="{C20ACBEC-E4A5-458F-AC0F-995DE526176B}" dt="2022-10-20T12:47:21.385" v="2480" actId="26606"/>
          <ac:spMkLst>
            <pc:docMk/>
            <pc:sldMk cId="2413660602" sldId="1918"/>
            <ac:spMk id="26" creationId="{42A4FC2C-047E-45A5-965D-8E1E3BF09BC6}"/>
          </ac:spMkLst>
        </pc:spChg>
        <pc:picChg chg="add mod ord">
          <ac:chgData name="SHILLINGFORD, KEVIN T." userId="38cc4611-0548-4efc-af7e-21877d7c6d1c" providerId="ADAL" clId="{C20ACBEC-E4A5-458F-AC0F-995DE526176B}" dt="2022-10-20T12:47:21.385" v="2480" actId="26606"/>
          <ac:picMkLst>
            <pc:docMk/>
            <pc:sldMk cId="2413660602" sldId="1918"/>
            <ac:picMk id="6" creationId="{8E49D342-50B6-70FB-1FCD-BD45D96717A5}"/>
          </ac:picMkLst>
        </pc:picChg>
        <pc:picChg chg="add mod">
          <ac:chgData name="SHILLINGFORD, KEVIN T." userId="38cc4611-0548-4efc-af7e-21877d7c6d1c" providerId="ADAL" clId="{C20ACBEC-E4A5-458F-AC0F-995DE526176B}" dt="2022-10-20T12:47:21.385" v="2480" actId="26606"/>
          <ac:picMkLst>
            <pc:docMk/>
            <pc:sldMk cId="2413660602" sldId="1918"/>
            <ac:picMk id="8" creationId="{C5551781-7D42-3AB6-9528-F99623E8F7C6}"/>
          </ac:picMkLst>
        </pc:picChg>
        <pc:picChg chg="add mod">
          <ac:chgData name="SHILLINGFORD, KEVIN T." userId="38cc4611-0548-4efc-af7e-21877d7c6d1c" providerId="ADAL" clId="{C20ACBEC-E4A5-458F-AC0F-995DE526176B}" dt="2022-10-20T12:47:21.385" v="2480" actId="26606"/>
          <ac:picMkLst>
            <pc:docMk/>
            <pc:sldMk cId="2413660602" sldId="1918"/>
            <ac:picMk id="10" creationId="{12FB9928-E5F5-0131-5C52-C97D9D6C553A}"/>
          </ac:picMkLst>
        </pc:picChg>
        <pc:picChg chg="add mod ord">
          <ac:chgData name="SHILLINGFORD, KEVIN T." userId="38cc4611-0548-4efc-af7e-21877d7c6d1c" providerId="ADAL" clId="{C20ACBEC-E4A5-458F-AC0F-995DE526176B}" dt="2022-10-20T12:47:21.385" v="2480" actId="26606"/>
          <ac:picMkLst>
            <pc:docMk/>
            <pc:sldMk cId="2413660602" sldId="1918"/>
            <ac:picMk id="12" creationId="{3C2DBC13-89BC-1B66-8BE8-C5E561CAD6EB}"/>
          </ac:picMkLst>
        </pc:picChg>
        <pc:picChg chg="add mod ord">
          <ac:chgData name="SHILLINGFORD, KEVIN T." userId="38cc4611-0548-4efc-af7e-21877d7c6d1c" providerId="ADAL" clId="{C20ACBEC-E4A5-458F-AC0F-995DE526176B}" dt="2022-10-20T12:47:21.385" v="2480" actId="26606"/>
          <ac:picMkLst>
            <pc:docMk/>
            <pc:sldMk cId="2413660602" sldId="1918"/>
            <ac:picMk id="16" creationId="{25EC87C1-E570-5C8C-4CD2-D656632CC82E}"/>
          </ac:picMkLst>
        </pc:picChg>
        <pc:cxnChg chg="add del">
          <ac:chgData name="SHILLINGFORD, KEVIN T." userId="38cc4611-0548-4efc-af7e-21877d7c6d1c" providerId="ADAL" clId="{C20ACBEC-E4A5-458F-AC0F-995DE526176B}" dt="2022-10-20T12:47:21.385" v="2480" actId="26606"/>
          <ac:cxnSpMkLst>
            <pc:docMk/>
            <pc:sldMk cId="2413660602" sldId="1918"/>
            <ac:cxnSpMk id="17" creationId="{50DA1EB8-87CF-4588-A1FD-4756F9A28F6B}"/>
          </ac:cxnSpMkLst>
        </pc:cxnChg>
        <pc:cxnChg chg="add del">
          <ac:chgData name="SHILLINGFORD, KEVIN T." userId="38cc4611-0548-4efc-af7e-21877d7c6d1c" providerId="ADAL" clId="{C20ACBEC-E4A5-458F-AC0F-995DE526176B}" dt="2022-10-20T12:47:21.385" v="2480" actId="26606"/>
          <ac:cxnSpMkLst>
            <pc:docMk/>
            <pc:sldMk cId="2413660602" sldId="1918"/>
            <ac:cxnSpMk id="19" creationId="{D7A4E378-EA57-47B9-B1EB-58B998F6CFFB}"/>
          </ac:cxnSpMkLst>
        </pc:cxnChg>
        <pc:cxnChg chg="add del">
          <ac:chgData name="SHILLINGFORD, KEVIN T." userId="38cc4611-0548-4efc-af7e-21877d7c6d1c" providerId="ADAL" clId="{C20ACBEC-E4A5-458F-AC0F-995DE526176B}" dt="2022-10-20T12:47:21.385" v="2480" actId="26606"/>
          <ac:cxnSpMkLst>
            <pc:docMk/>
            <pc:sldMk cId="2413660602" sldId="1918"/>
            <ac:cxnSpMk id="21" creationId="{D2B31ED6-76F0-425A-9A41-C947AEF9C145}"/>
          </ac:cxnSpMkLst>
        </pc:cxnChg>
      </pc:sldChg>
      <pc:sldChg chg="addSp delSp modSp add mod ord delAnim">
        <pc:chgData name="SHILLINGFORD, KEVIN T." userId="38cc4611-0548-4efc-af7e-21877d7c6d1c" providerId="ADAL" clId="{C20ACBEC-E4A5-458F-AC0F-995DE526176B}" dt="2022-10-20T14:45:12.336" v="2518" actId="1076"/>
        <pc:sldMkLst>
          <pc:docMk/>
          <pc:sldMk cId="405910935" sldId="1919"/>
        </pc:sldMkLst>
        <pc:spChg chg="del mod">
          <ac:chgData name="SHILLINGFORD, KEVIN T." userId="38cc4611-0548-4efc-af7e-21877d7c6d1c" providerId="ADAL" clId="{C20ACBEC-E4A5-458F-AC0F-995DE526176B}" dt="2022-10-20T14:42:29.528" v="2486" actId="21"/>
          <ac:spMkLst>
            <pc:docMk/>
            <pc:sldMk cId="405910935" sldId="1919"/>
            <ac:spMk id="7" creationId="{9C827C2A-FDAE-6D50-A19E-25E5F8C99D9A}"/>
          </ac:spMkLst>
        </pc:spChg>
        <pc:spChg chg="del">
          <ac:chgData name="SHILLINGFORD, KEVIN T." userId="38cc4611-0548-4efc-af7e-21877d7c6d1c" providerId="ADAL" clId="{C20ACBEC-E4A5-458F-AC0F-995DE526176B}" dt="2022-10-20T14:42:32.243" v="2487" actId="21"/>
          <ac:spMkLst>
            <pc:docMk/>
            <pc:sldMk cId="405910935" sldId="1919"/>
            <ac:spMk id="10" creationId="{B0CAFF45-83D0-E02A-6E54-9381F6CC43D4}"/>
          </ac:spMkLst>
        </pc:spChg>
        <pc:spChg chg="del">
          <ac:chgData name="SHILLINGFORD, KEVIN T." userId="38cc4611-0548-4efc-af7e-21877d7c6d1c" providerId="ADAL" clId="{C20ACBEC-E4A5-458F-AC0F-995DE526176B}" dt="2022-10-20T14:42:34.875" v="2488" actId="21"/>
          <ac:spMkLst>
            <pc:docMk/>
            <pc:sldMk cId="405910935" sldId="1919"/>
            <ac:spMk id="12" creationId="{9ECE70E3-C476-D7CC-FB24-C24DCBF65379}"/>
          </ac:spMkLst>
        </pc:spChg>
        <pc:spChg chg="mod">
          <ac:chgData name="SHILLINGFORD, KEVIN T." userId="38cc4611-0548-4efc-af7e-21877d7c6d1c" providerId="ADAL" clId="{C20ACBEC-E4A5-458F-AC0F-995DE526176B}" dt="2022-10-20T14:43:03.596" v="2514" actId="20577"/>
          <ac:spMkLst>
            <pc:docMk/>
            <pc:sldMk cId="405910935" sldId="1919"/>
            <ac:spMk id="22" creationId="{1BA10946-180C-442B-99A5-CD8EBD045E0F}"/>
          </ac:spMkLst>
        </pc:spChg>
        <pc:picChg chg="add mod">
          <ac:chgData name="SHILLINGFORD, KEVIN T." userId="38cc4611-0548-4efc-af7e-21877d7c6d1c" providerId="ADAL" clId="{C20ACBEC-E4A5-458F-AC0F-995DE526176B}" dt="2022-10-20T14:45:12.336" v="2518" actId="1076"/>
          <ac:picMkLst>
            <pc:docMk/>
            <pc:sldMk cId="405910935" sldId="1919"/>
            <ac:picMk id="4" creationId="{FAE56240-89D7-7136-27DF-60C17EE2FD90}"/>
          </ac:picMkLst>
        </pc:picChg>
      </pc:sldChg>
    </pc:docChg>
  </pc:docChgLst>
  <pc:docChgLst>
    <pc:chgData name="LOUDERBACK, BARBARA" userId="S::blouderb@cbsd.org::307c6533-0801-47f2-884e-5836407b508a" providerId="AD" clId="Web-{18121EC9-038D-B4E8-E1EB-2E95FF88DDF8}"/>
    <pc:docChg chg="modSld">
      <pc:chgData name="LOUDERBACK, BARBARA" userId="S::blouderb@cbsd.org::307c6533-0801-47f2-884e-5836407b508a" providerId="AD" clId="Web-{18121EC9-038D-B4E8-E1EB-2E95FF88DDF8}" dt="2022-10-20T12:17:10.486" v="218" actId="20577"/>
      <pc:docMkLst>
        <pc:docMk/>
      </pc:docMkLst>
      <pc:sldChg chg="modSp">
        <pc:chgData name="LOUDERBACK, BARBARA" userId="S::blouderb@cbsd.org::307c6533-0801-47f2-884e-5836407b508a" providerId="AD" clId="Web-{18121EC9-038D-B4E8-E1EB-2E95FF88DDF8}" dt="2022-10-20T12:17:10.486" v="218" actId="20577"/>
        <pc:sldMkLst>
          <pc:docMk/>
          <pc:sldMk cId="2630427528" sldId="1888"/>
        </pc:sldMkLst>
        <pc:spChg chg="mod">
          <ac:chgData name="LOUDERBACK, BARBARA" userId="S::blouderb@cbsd.org::307c6533-0801-47f2-884e-5836407b508a" providerId="AD" clId="Web-{18121EC9-038D-B4E8-E1EB-2E95FF88DDF8}" dt="2022-10-20T12:17:10.486" v="218" actId="20577"/>
          <ac:spMkLst>
            <pc:docMk/>
            <pc:sldMk cId="2630427528" sldId="1888"/>
            <ac:spMk id="4" creationId="{2995A511-3939-464A-B3E4-4AD2CBA6A1C5}"/>
          </ac:spMkLst>
        </pc:spChg>
        <pc:spChg chg="mod">
          <ac:chgData name="LOUDERBACK, BARBARA" userId="S::blouderb@cbsd.org::307c6533-0801-47f2-884e-5836407b508a" providerId="AD" clId="Web-{18121EC9-038D-B4E8-E1EB-2E95FF88DDF8}" dt="2022-10-20T12:11:38.647" v="41" actId="20577"/>
          <ac:spMkLst>
            <pc:docMk/>
            <pc:sldMk cId="2630427528" sldId="1888"/>
            <ac:spMk id="22" creationId="{1BA10946-180C-442B-99A5-CD8EBD045E0F}"/>
          </ac:spMkLst>
        </pc:spChg>
      </pc:sldChg>
    </pc:docChg>
  </pc:docChgLst>
  <pc:docChgLst>
    <pc:chgData name="KEVIN SHILLINGFORD" userId="38cc4611-0548-4efc-af7e-21877d7c6d1c" providerId="ADAL" clId="{5C17F7E3-4CDC-4332-AA4D-F3E657244192}"/>
    <pc:docChg chg="custSel modSld">
      <pc:chgData name="KEVIN SHILLINGFORD" userId="38cc4611-0548-4efc-af7e-21877d7c6d1c" providerId="ADAL" clId="{5C17F7E3-4CDC-4332-AA4D-F3E657244192}" dt="2022-10-20T13:46:37.038" v="48" actId="5793"/>
      <pc:docMkLst>
        <pc:docMk/>
      </pc:docMkLst>
      <pc:sldChg chg="modSp mod">
        <pc:chgData name="KEVIN SHILLINGFORD" userId="38cc4611-0548-4efc-af7e-21877d7c6d1c" providerId="ADAL" clId="{5C17F7E3-4CDC-4332-AA4D-F3E657244192}" dt="2022-10-20T13:46:37.038" v="48" actId="5793"/>
        <pc:sldMkLst>
          <pc:docMk/>
          <pc:sldMk cId="2333825421" sldId="1910"/>
        </pc:sldMkLst>
        <pc:spChg chg="mod">
          <ac:chgData name="KEVIN SHILLINGFORD" userId="38cc4611-0548-4efc-af7e-21877d7c6d1c" providerId="ADAL" clId="{5C17F7E3-4CDC-4332-AA4D-F3E657244192}" dt="2022-10-20T13:46:37.038" v="48" actId="5793"/>
          <ac:spMkLst>
            <pc:docMk/>
            <pc:sldMk cId="2333825421" sldId="1910"/>
            <ac:spMk id="4" creationId="{2995A511-3939-464A-B3E4-4AD2CBA6A1C5}"/>
          </ac:spMkLst>
        </pc:spChg>
      </pc:sldChg>
    </pc:docChg>
  </pc:docChgLst>
  <pc:docChgLst>
    <pc:chgData name="WENTZ, LAUREN" userId="S::lwentz@cbsd.org::358fec67-4519-4be9-8a64-0c74932f1249" providerId="AD" clId="Web-{FCE7C035-C9D9-ABF6-35C8-A907F61190F4}"/>
    <pc:docChg chg="modSld sldOrd">
      <pc:chgData name="WENTZ, LAUREN" userId="S::lwentz@cbsd.org::358fec67-4519-4be9-8a64-0c74932f1249" providerId="AD" clId="Web-{FCE7C035-C9D9-ABF6-35C8-A907F61190F4}" dt="2022-10-20T11:55:09.140" v="180" actId="20577"/>
      <pc:docMkLst>
        <pc:docMk/>
      </pc:docMkLst>
      <pc:sldChg chg="addSp delSp modSp mod ord setBg setClrOvrMap">
        <pc:chgData name="WENTZ, LAUREN" userId="S::lwentz@cbsd.org::358fec67-4519-4be9-8a64-0c74932f1249" providerId="AD" clId="Web-{FCE7C035-C9D9-ABF6-35C8-A907F61190F4}" dt="2022-10-20T11:54:48.405" v="178" actId="1076"/>
        <pc:sldMkLst>
          <pc:docMk/>
          <pc:sldMk cId="3597096578" sldId="1896"/>
        </pc:sldMkLst>
        <pc:spChg chg="del mod ord">
          <ac:chgData name="WENTZ, LAUREN" userId="S::lwentz@cbsd.org::358fec67-4519-4be9-8a64-0c74932f1249" providerId="AD" clId="Web-{FCE7C035-C9D9-ABF6-35C8-A907F61190F4}" dt="2022-10-20T11:50:31.790" v="108"/>
          <ac:spMkLst>
            <pc:docMk/>
            <pc:sldMk cId="3597096578" sldId="1896"/>
            <ac:spMk id="4" creationId="{2995A511-3939-464A-B3E4-4AD2CBA6A1C5}"/>
          </ac:spMkLst>
        </pc:spChg>
        <pc:spChg chg="mod">
          <ac:chgData name="WENTZ, LAUREN" userId="S::lwentz@cbsd.org::358fec67-4519-4be9-8a64-0c74932f1249" providerId="AD" clId="Web-{FCE7C035-C9D9-ABF6-35C8-A907F61190F4}" dt="2022-10-20T11:41:51.357" v="61" actId="14100"/>
          <ac:spMkLst>
            <pc:docMk/>
            <pc:sldMk cId="3597096578" sldId="1896"/>
            <ac:spMk id="11" creationId="{50C30888-1EA6-4362-8656-CCAF5505C3A1}"/>
          </ac:spMkLst>
        </pc:spChg>
        <pc:spChg chg="add del mod">
          <ac:chgData name="WENTZ, LAUREN" userId="S::lwentz@cbsd.org::358fec67-4519-4be9-8a64-0c74932f1249" providerId="AD" clId="Web-{FCE7C035-C9D9-ABF6-35C8-A907F61190F4}" dt="2022-10-20T11:50:34.649" v="109"/>
          <ac:spMkLst>
            <pc:docMk/>
            <pc:sldMk cId="3597096578" sldId="1896"/>
            <ac:spMk id="13" creationId="{D9A89FAC-82AB-F7CA-F07B-8FF266C907E9}"/>
          </ac:spMkLst>
        </pc:spChg>
        <pc:spChg chg="add del mod">
          <ac:chgData name="WENTZ, LAUREN" userId="S::lwentz@cbsd.org::358fec67-4519-4be9-8a64-0c74932f1249" providerId="AD" clId="Web-{FCE7C035-C9D9-ABF6-35C8-A907F61190F4}" dt="2022-10-20T11:50:47.071" v="112"/>
          <ac:spMkLst>
            <pc:docMk/>
            <pc:sldMk cId="3597096578" sldId="1896"/>
            <ac:spMk id="17" creationId="{59B20B3D-BB30-74CB-64FE-D3B9884F3419}"/>
          </ac:spMkLst>
        </pc:spChg>
        <pc:spChg chg="del mod ord">
          <ac:chgData name="WENTZ, LAUREN" userId="S::lwentz@cbsd.org::358fec67-4519-4be9-8a64-0c74932f1249" providerId="AD" clId="Web-{FCE7C035-C9D9-ABF6-35C8-A907F61190F4}" dt="2022-10-20T11:50:38.821" v="111"/>
          <ac:spMkLst>
            <pc:docMk/>
            <pc:sldMk cId="3597096578" sldId="1896"/>
            <ac:spMk id="22" creationId="{1BA10946-180C-442B-99A5-CD8EBD045E0F}"/>
          </ac:spMkLst>
        </pc:spChg>
        <pc:spChg chg="add del">
          <ac:chgData name="WENTZ, LAUREN" userId="S::lwentz@cbsd.org::358fec67-4519-4be9-8a64-0c74932f1249" providerId="AD" clId="Web-{FCE7C035-C9D9-ABF6-35C8-A907F61190F4}" dt="2022-10-20T11:50:52.993" v="113"/>
          <ac:spMkLst>
            <pc:docMk/>
            <pc:sldMk cId="3597096578" sldId="1896"/>
            <ac:spMk id="24" creationId="{0EFD753D-6A49-46DD-9E82-AA6E2C62B461}"/>
          </ac:spMkLst>
        </pc:spChg>
        <pc:spChg chg="add del">
          <ac:chgData name="WENTZ, LAUREN" userId="S::lwentz@cbsd.org::358fec67-4519-4be9-8a64-0c74932f1249" providerId="AD" clId="Web-{FCE7C035-C9D9-ABF6-35C8-A907F61190F4}" dt="2022-10-20T11:50:52.993" v="113"/>
          <ac:spMkLst>
            <pc:docMk/>
            <pc:sldMk cId="3597096578" sldId="1896"/>
            <ac:spMk id="25" creationId="{138A5824-1F4A-4EE7-BC13-5BB48FC0809B}"/>
          </ac:spMkLst>
        </pc:spChg>
        <pc:spChg chg="add del">
          <ac:chgData name="WENTZ, LAUREN" userId="S::lwentz@cbsd.org::358fec67-4519-4be9-8a64-0c74932f1249" providerId="AD" clId="Web-{FCE7C035-C9D9-ABF6-35C8-A907F61190F4}" dt="2022-10-20T11:40:17.902" v="43"/>
          <ac:spMkLst>
            <pc:docMk/>
            <pc:sldMk cId="3597096578" sldId="1896"/>
            <ac:spMk id="27" creationId="{0EFD753D-6A49-46DD-9E82-AA6E2C62B461}"/>
          </ac:spMkLst>
        </pc:spChg>
        <pc:spChg chg="add del">
          <ac:chgData name="WENTZ, LAUREN" userId="S::lwentz@cbsd.org::358fec67-4519-4be9-8a64-0c74932f1249" providerId="AD" clId="Web-{FCE7C035-C9D9-ABF6-35C8-A907F61190F4}" dt="2022-10-20T11:40:17.902" v="43"/>
          <ac:spMkLst>
            <pc:docMk/>
            <pc:sldMk cId="3597096578" sldId="1896"/>
            <ac:spMk id="29" creationId="{138A5824-1F4A-4EE7-BC13-5BB48FC0809B}"/>
          </ac:spMkLst>
        </pc:spChg>
        <pc:spChg chg="add del">
          <ac:chgData name="WENTZ, LAUREN" userId="S::lwentz@cbsd.org::358fec67-4519-4be9-8a64-0c74932f1249" providerId="AD" clId="Web-{FCE7C035-C9D9-ABF6-35C8-A907F61190F4}" dt="2022-10-20T11:54:29.998" v="175"/>
          <ac:spMkLst>
            <pc:docMk/>
            <pc:sldMk cId="3597096578" sldId="1896"/>
            <ac:spMk id="30" creationId="{4676BFEE-E63A-42A3-87D5-FD65694B70BA}"/>
          </ac:spMkLst>
        </pc:spChg>
        <pc:spChg chg="add del">
          <ac:chgData name="WENTZ, LAUREN" userId="S::lwentz@cbsd.org::358fec67-4519-4be9-8a64-0c74932f1249" providerId="AD" clId="Web-{FCE7C035-C9D9-ABF6-35C8-A907F61190F4}" dt="2022-10-20T11:40:44.074" v="45"/>
          <ac:spMkLst>
            <pc:docMk/>
            <pc:sldMk cId="3597096578" sldId="1896"/>
            <ac:spMk id="31" creationId="{1E32D174-F8A9-4FF0-8888-1B4F5E184961}"/>
          </ac:spMkLst>
        </pc:spChg>
        <pc:spChg chg="add del">
          <ac:chgData name="WENTZ, LAUREN" userId="S::lwentz@cbsd.org::358fec67-4519-4be9-8a64-0c74932f1249" providerId="AD" clId="Web-{FCE7C035-C9D9-ABF6-35C8-A907F61190F4}" dt="2022-10-20T11:40:44.074" v="45"/>
          <ac:spMkLst>
            <pc:docMk/>
            <pc:sldMk cId="3597096578" sldId="1896"/>
            <ac:spMk id="32" creationId="{8DF8AE6E-38CD-4B2A-8E02-F099DD30EF40}"/>
          </ac:spMkLst>
        </pc:spChg>
        <pc:spChg chg="add del">
          <ac:chgData name="WENTZ, LAUREN" userId="S::lwentz@cbsd.org::358fec67-4519-4be9-8a64-0c74932f1249" providerId="AD" clId="Web-{FCE7C035-C9D9-ABF6-35C8-A907F61190F4}" dt="2022-10-20T11:40:44.074" v="45"/>
          <ac:spMkLst>
            <pc:docMk/>
            <pc:sldMk cId="3597096578" sldId="1896"/>
            <ac:spMk id="33" creationId="{769201C5-687E-46FB-BA72-23BA40BFEE1E}"/>
          </ac:spMkLst>
        </pc:spChg>
        <pc:spChg chg="add del">
          <ac:chgData name="WENTZ, LAUREN" userId="S::lwentz@cbsd.org::358fec67-4519-4be9-8a64-0c74932f1249" providerId="AD" clId="Web-{FCE7C035-C9D9-ABF6-35C8-A907F61190F4}" dt="2022-10-20T11:40:44.074" v="45"/>
          <ac:spMkLst>
            <pc:docMk/>
            <pc:sldMk cId="3597096578" sldId="1896"/>
            <ac:spMk id="34" creationId="{23293907-0F26-4752-BCD0-3AC2C5026383}"/>
          </ac:spMkLst>
        </pc:spChg>
        <pc:spChg chg="add del">
          <ac:chgData name="WENTZ, LAUREN" userId="S::lwentz@cbsd.org::358fec67-4519-4be9-8a64-0c74932f1249" providerId="AD" clId="Web-{FCE7C035-C9D9-ABF6-35C8-A907F61190F4}" dt="2022-10-20T11:40:44.074" v="45"/>
          <ac:spMkLst>
            <pc:docMk/>
            <pc:sldMk cId="3597096578" sldId="1896"/>
            <ac:spMk id="35" creationId="{339141A8-FDFD-4ABE-A499-72C9669F4BE6}"/>
          </ac:spMkLst>
        </pc:spChg>
        <pc:spChg chg="add">
          <ac:chgData name="WENTZ, LAUREN" userId="S::lwentz@cbsd.org::358fec67-4519-4be9-8a64-0c74932f1249" providerId="AD" clId="Web-{FCE7C035-C9D9-ABF6-35C8-A907F61190F4}" dt="2022-10-20T11:54:29.998" v="175"/>
          <ac:spMkLst>
            <pc:docMk/>
            <pc:sldMk cId="3597096578" sldId="1896"/>
            <ac:spMk id="36" creationId="{9A72E43A-2FC3-43A9-8E8E-0BF749E66E4F}"/>
          </ac:spMkLst>
        </pc:spChg>
        <pc:spChg chg="add del">
          <ac:chgData name="WENTZ, LAUREN" userId="S::lwentz@cbsd.org::358fec67-4519-4be9-8a64-0c74932f1249" providerId="AD" clId="Web-{FCE7C035-C9D9-ABF6-35C8-A907F61190F4}" dt="2022-10-20T11:40:44.074" v="45"/>
          <ac:spMkLst>
            <pc:docMk/>
            <pc:sldMk cId="3597096578" sldId="1896"/>
            <ac:spMk id="37" creationId="{8A439E11-755A-4258-859D-56A6B6AFCB66}"/>
          </ac:spMkLst>
        </pc:spChg>
        <pc:spChg chg="add del">
          <ac:chgData name="WENTZ, LAUREN" userId="S::lwentz@cbsd.org::358fec67-4519-4be9-8a64-0c74932f1249" providerId="AD" clId="Web-{FCE7C035-C9D9-ABF6-35C8-A907F61190F4}" dt="2022-10-20T11:40:44.074" v="45"/>
          <ac:spMkLst>
            <pc:docMk/>
            <pc:sldMk cId="3597096578" sldId="1896"/>
            <ac:spMk id="39" creationId="{E916EF49-F958-4F28-A999-F8FA8D09AF86}"/>
          </ac:spMkLst>
        </pc:spChg>
        <pc:spChg chg="add del">
          <ac:chgData name="WENTZ, LAUREN" userId="S::lwentz@cbsd.org::358fec67-4519-4be9-8a64-0c74932f1249" providerId="AD" clId="Web-{FCE7C035-C9D9-ABF6-35C8-A907F61190F4}" dt="2022-10-20T11:40:44.074" v="45"/>
          <ac:spMkLst>
            <pc:docMk/>
            <pc:sldMk cId="3597096578" sldId="1896"/>
            <ac:spMk id="41" creationId="{A7665D74-DFEA-412C-928C-F090E67084F3}"/>
          </ac:spMkLst>
        </pc:spChg>
        <pc:spChg chg="add del">
          <ac:chgData name="WENTZ, LAUREN" userId="S::lwentz@cbsd.org::358fec67-4519-4be9-8a64-0c74932f1249" providerId="AD" clId="Web-{FCE7C035-C9D9-ABF6-35C8-A907F61190F4}" dt="2022-10-20T11:40:44.074" v="45"/>
          <ac:spMkLst>
            <pc:docMk/>
            <pc:sldMk cId="3597096578" sldId="1896"/>
            <ac:spMk id="43" creationId="{3E84BD56-679D-4E0C-9C9B-D694ABF07373}"/>
          </ac:spMkLst>
        </pc:spChg>
        <pc:spChg chg="add del">
          <ac:chgData name="WENTZ, LAUREN" userId="S::lwentz@cbsd.org::358fec67-4519-4be9-8a64-0c74932f1249" providerId="AD" clId="Web-{FCE7C035-C9D9-ABF6-35C8-A907F61190F4}" dt="2022-10-20T11:40:44.074" v="45"/>
          <ac:spMkLst>
            <pc:docMk/>
            <pc:sldMk cId="3597096578" sldId="1896"/>
            <ac:spMk id="45" creationId="{2335FEDF-EF88-4E68-9CF7-5A72EF32AFC2}"/>
          </ac:spMkLst>
        </pc:spChg>
        <pc:spChg chg="add del">
          <ac:chgData name="WENTZ, LAUREN" userId="S::lwentz@cbsd.org::358fec67-4519-4be9-8a64-0c74932f1249" providerId="AD" clId="Web-{FCE7C035-C9D9-ABF6-35C8-A907F61190F4}" dt="2022-10-20T11:40:44.074" v="45"/>
          <ac:spMkLst>
            <pc:docMk/>
            <pc:sldMk cId="3597096578" sldId="1896"/>
            <ac:spMk id="47" creationId="{837A7BE2-DF08-4ECE-A520-13927DBF4C5E}"/>
          </ac:spMkLst>
        </pc:spChg>
        <pc:picChg chg="add mod ord">
          <ac:chgData name="WENTZ, LAUREN" userId="S::lwentz@cbsd.org::358fec67-4519-4be9-8a64-0c74932f1249" providerId="AD" clId="Web-{FCE7C035-C9D9-ABF6-35C8-A907F61190F4}" dt="2022-10-20T11:54:29.998" v="175"/>
          <ac:picMkLst>
            <pc:docMk/>
            <pc:sldMk cId="3597096578" sldId="1896"/>
            <ac:picMk id="2" creationId="{DBF596B6-E671-08D7-607A-29F16391580A}"/>
          </ac:picMkLst>
        </pc:picChg>
        <pc:picChg chg="add mod ord">
          <ac:chgData name="WENTZ, LAUREN" userId="S::lwentz@cbsd.org::358fec67-4519-4be9-8a64-0c74932f1249" providerId="AD" clId="Web-{FCE7C035-C9D9-ABF6-35C8-A907F61190F4}" dt="2022-10-20T11:54:29.998" v="175"/>
          <ac:picMkLst>
            <pc:docMk/>
            <pc:sldMk cId="3597096578" sldId="1896"/>
            <ac:picMk id="3" creationId="{3EACDE76-AD09-C906-8E51-6566C83B90A3}"/>
          </ac:picMkLst>
        </pc:picChg>
        <pc:picChg chg="add mod ord">
          <ac:chgData name="WENTZ, LAUREN" userId="S::lwentz@cbsd.org::358fec67-4519-4be9-8a64-0c74932f1249" providerId="AD" clId="Web-{FCE7C035-C9D9-ABF6-35C8-A907F61190F4}" dt="2022-10-20T11:54:38.342" v="176" actId="1076"/>
          <ac:picMkLst>
            <pc:docMk/>
            <pc:sldMk cId="3597096578" sldId="1896"/>
            <ac:picMk id="5" creationId="{4D5B5895-5C74-D442-7085-D54B45E42941}"/>
          </ac:picMkLst>
        </pc:picChg>
        <pc:picChg chg="add mod ord">
          <ac:chgData name="WENTZ, LAUREN" userId="S::lwentz@cbsd.org::358fec67-4519-4be9-8a64-0c74932f1249" providerId="AD" clId="Web-{FCE7C035-C9D9-ABF6-35C8-A907F61190F4}" dt="2022-10-20T11:54:45.311" v="177" actId="1076"/>
          <ac:picMkLst>
            <pc:docMk/>
            <pc:sldMk cId="3597096578" sldId="1896"/>
            <ac:picMk id="7" creationId="{86BC8B3F-AA4C-869F-0B66-0B4151B61C06}"/>
          </ac:picMkLst>
        </pc:picChg>
        <pc:picChg chg="add mod ord">
          <ac:chgData name="WENTZ, LAUREN" userId="S::lwentz@cbsd.org::358fec67-4519-4be9-8a64-0c74932f1249" providerId="AD" clId="Web-{FCE7C035-C9D9-ABF6-35C8-A907F61190F4}" dt="2022-10-20T11:54:48.405" v="178" actId="1076"/>
          <ac:picMkLst>
            <pc:docMk/>
            <pc:sldMk cId="3597096578" sldId="1896"/>
            <ac:picMk id="10" creationId="{9D0DB8D7-7289-8011-205F-3B53E70940C5}"/>
          </ac:picMkLst>
        </pc:picChg>
      </pc:sldChg>
      <pc:sldChg chg="addSp modSp ord">
        <pc:chgData name="WENTZ, LAUREN" userId="S::lwentz@cbsd.org::358fec67-4519-4be9-8a64-0c74932f1249" providerId="AD" clId="Web-{FCE7C035-C9D9-ABF6-35C8-A907F61190F4}" dt="2022-10-20T11:51:23.463" v="120"/>
        <pc:sldMkLst>
          <pc:docMk/>
          <pc:sldMk cId="3852625620" sldId="1900"/>
        </pc:sldMkLst>
        <pc:spChg chg="mod">
          <ac:chgData name="WENTZ, LAUREN" userId="S::lwentz@cbsd.org::358fec67-4519-4be9-8a64-0c74932f1249" providerId="AD" clId="Web-{FCE7C035-C9D9-ABF6-35C8-A907F61190F4}" dt="2022-10-20T11:43:16.812" v="102" actId="20577"/>
          <ac:spMkLst>
            <pc:docMk/>
            <pc:sldMk cId="3852625620" sldId="1900"/>
            <ac:spMk id="4" creationId="{2995A511-3939-464A-B3E4-4AD2CBA6A1C5}"/>
          </ac:spMkLst>
        </pc:spChg>
        <pc:spChg chg="mod">
          <ac:chgData name="WENTZ, LAUREN" userId="S::lwentz@cbsd.org::358fec67-4519-4be9-8a64-0c74932f1249" providerId="AD" clId="Web-{FCE7C035-C9D9-ABF6-35C8-A907F61190F4}" dt="2022-10-20T11:42:56.671" v="76" actId="1076"/>
          <ac:spMkLst>
            <pc:docMk/>
            <pc:sldMk cId="3852625620" sldId="1900"/>
            <ac:spMk id="22" creationId="{1BA10946-180C-442B-99A5-CD8EBD045E0F}"/>
          </ac:spMkLst>
        </pc:spChg>
        <pc:picChg chg="add mod">
          <ac:chgData name="WENTZ, LAUREN" userId="S::lwentz@cbsd.org::358fec67-4519-4be9-8a64-0c74932f1249" providerId="AD" clId="Web-{FCE7C035-C9D9-ABF6-35C8-A907F61190F4}" dt="2022-10-20T11:50:20.883" v="107" actId="1076"/>
          <ac:picMkLst>
            <pc:docMk/>
            <pc:sldMk cId="3852625620" sldId="1900"/>
            <ac:picMk id="2" creationId="{1F37D696-0F6D-405D-6FF7-26719B42426D}"/>
          </ac:picMkLst>
        </pc:picChg>
      </pc:sldChg>
      <pc:sldChg chg="modSp">
        <pc:chgData name="WENTZ, LAUREN" userId="S::lwentz@cbsd.org::358fec67-4519-4be9-8a64-0c74932f1249" providerId="AD" clId="Web-{FCE7C035-C9D9-ABF6-35C8-A907F61190F4}" dt="2022-10-20T11:55:09.140" v="180" actId="20577"/>
        <pc:sldMkLst>
          <pc:docMk/>
          <pc:sldMk cId="2333825421" sldId="1910"/>
        </pc:sldMkLst>
        <pc:spChg chg="mod">
          <ac:chgData name="WENTZ, LAUREN" userId="S::lwentz@cbsd.org::358fec67-4519-4be9-8a64-0c74932f1249" providerId="AD" clId="Web-{FCE7C035-C9D9-ABF6-35C8-A907F61190F4}" dt="2022-10-20T11:55:09.140" v="180" actId="20577"/>
          <ac:spMkLst>
            <pc:docMk/>
            <pc:sldMk cId="2333825421" sldId="1910"/>
            <ac:spMk id="4" creationId="{2995A511-3939-464A-B3E4-4AD2CBA6A1C5}"/>
          </ac:spMkLst>
        </pc:spChg>
      </pc:sldChg>
    </pc:docChg>
  </pc:docChgLst>
  <pc:docChgLst>
    <pc:chgData name="CANELLI, MICHAEL" userId="ca5d01d5-d48a-4899-9cfc-d99a727058eb" providerId="ADAL" clId="{2F4EB853-68F1-43F1-A3B7-DF9D52A861CE}"/>
    <pc:docChg chg="undo custSel modSld">
      <pc:chgData name="CANELLI, MICHAEL" userId="ca5d01d5-d48a-4899-9cfc-d99a727058eb" providerId="ADAL" clId="{2F4EB853-68F1-43F1-A3B7-DF9D52A861CE}" dt="2022-10-20T13:20:05.124" v="3" actId="6549"/>
      <pc:docMkLst>
        <pc:docMk/>
      </pc:docMkLst>
      <pc:sldChg chg="modSp mod">
        <pc:chgData name="CANELLI, MICHAEL" userId="ca5d01d5-d48a-4899-9cfc-d99a727058eb" providerId="ADAL" clId="{2F4EB853-68F1-43F1-A3B7-DF9D52A861CE}" dt="2022-10-20T13:20:05.124" v="3" actId="6549"/>
        <pc:sldMkLst>
          <pc:docMk/>
          <pc:sldMk cId="1598401100" sldId="302"/>
        </pc:sldMkLst>
        <pc:spChg chg="mod">
          <ac:chgData name="CANELLI, MICHAEL" userId="ca5d01d5-d48a-4899-9cfc-d99a727058eb" providerId="ADAL" clId="{2F4EB853-68F1-43F1-A3B7-DF9D52A861CE}" dt="2022-10-20T13:20:05.124" v="3" actId="6549"/>
          <ac:spMkLst>
            <pc:docMk/>
            <pc:sldMk cId="1598401100" sldId="302"/>
            <ac:spMk id="2" creationId="{9AC3DE69-9D16-4B10-900B-63B0926EBA0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50E5B0-DD77-4AF2-ADE6-D2767507E0F8}" type="datetimeFigureOut">
              <a:rPr lang="en-US" smtClean="0"/>
              <a:t>10/20/2022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8D1F8-0895-4ADB-A3E0-5EE7CE32D7F9}" type="slidenum">
              <a:rPr lang="en-US" smtClean="0"/>
              <a:t>‹#›</a:t>
            </a:fld>
            <a:endParaRPr lang="en-US"/>
          </a:p>
        </p:txBody>
      </p:sp>
    </p:spTree>
    <p:extLst>
      <p:ext uri="{BB962C8B-B14F-4D97-AF65-F5344CB8AC3E}">
        <p14:creationId xmlns:p14="http://schemas.microsoft.com/office/powerpoint/2010/main" val="333743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D1F8-0895-4ADB-A3E0-5EE7CE32D7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147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11</a:t>
            </a:fld>
            <a:endParaRPr lang="en-US"/>
          </a:p>
        </p:txBody>
      </p:sp>
    </p:spTree>
    <p:extLst>
      <p:ext uri="{BB962C8B-B14F-4D97-AF65-F5344CB8AC3E}">
        <p14:creationId xmlns:p14="http://schemas.microsoft.com/office/powerpoint/2010/main" val="684797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12</a:t>
            </a:fld>
            <a:endParaRPr lang="en-US"/>
          </a:p>
        </p:txBody>
      </p:sp>
    </p:spTree>
    <p:extLst>
      <p:ext uri="{BB962C8B-B14F-4D97-AF65-F5344CB8AC3E}">
        <p14:creationId xmlns:p14="http://schemas.microsoft.com/office/powerpoint/2010/main" val="1487410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13</a:t>
            </a:fld>
            <a:endParaRPr lang="en-US"/>
          </a:p>
        </p:txBody>
      </p:sp>
    </p:spTree>
    <p:extLst>
      <p:ext uri="{BB962C8B-B14F-4D97-AF65-F5344CB8AC3E}">
        <p14:creationId xmlns:p14="http://schemas.microsoft.com/office/powerpoint/2010/main" val="1156817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14</a:t>
            </a:fld>
            <a:endParaRPr lang="en-US"/>
          </a:p>
        </p:txBody>
      </p:sp>
    </p:spTree>
    <p:extLst>
      <p:ext uri="{BB962C8B-B14F-4D97-AF65-F5344CB8AC3E}">
        <p14:creationId xmlns:p14="http://schemas.microsoft.com/office/powerpoint/2010/main" val="1440630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15</a:t>
            </a:fld>
            <a:endParaRPr lang="en-US"/>
          </a:p>
        </p:txBody>
      </p:sp>
    </p:spTree>
    <p:extLst>
      <p:ext uri="{BB962C8B-B14F-4D97-AF65-F5344CB8AC3E}">
        <p14:creationId xmlns:p14="http://schemas.microsoft.com/office/powerpoint/2010/main" val="587341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16</a:t>
            </a:fld>
            <a:endParaRPr lang="en-US"/>
          </a:p>
        </p:txBody>
      </p:sp>
    </p:spTree>
    <p:extLst>
      <p:ext uri="{BB962C8B-B14F-4D97-AF65-F5344CB8AC3E}">
        <p14:creationId xmlns:p14="http://schemas.microsoft.com/office/powerpoint/2010/main" val="1897476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17</a:t>
            </a:fld>
            <a:endParaRPr lang="en-US"/>
          </a:p>
        </p:txBody>
      </p:sp>
    </p:spTree>
    <p:extLst>
      <p:ext uri="{BB962C8B-B14F-4D97-AF65-F5344CB8AC3E}">
        <p14:creationId xmlns:p14="http://schemas.microsoft.com/office/powerpoint/2010/main" val="2969587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19</a:t>
            </a:fld>
            <a:endParaRPr lang="en-US"/>
          </a:p>
        </p:txBody>
      </p:sp>
    </p:spTree>
    <p:extLst>
      <p:ext uri="{BB962C8B-B14F-4D97-AF65-F5344CB8AC3E}">
        <p14:creationId xmlns:p14="http://schemas.microsoft.com/office/powerpoint/2010/main" val="2969000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D1F8-0895-4ADB-A3E0-5EE7CE32D7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365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D1F8-0895-4ADB-A3E0-5EE7CE32D7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189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2</a:t>
            </a:fld>
            <a:endParaRPr lang="en-US"/>
          </a:p>
        </p:txBody>
      </p:sp>
    </p:spTree>
    <p:extLst>
      <p:ext uri="{BB962C8B-B14F-4D97-AF65-F5344CB8AC3E}">
        <p14:creationId xmlns:p14="http://schemas.microsoft.com/office/powerpoint/2010/main" val="3619292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D1F8-0895-4ADB-A3E0-5EE7CE32D7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929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D1F8-0895-4ADB-A3E0-5EE7CE32D7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189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24</a:t>
            </a:fld>
            <a:endParaRPr lang="en-US"/>
          </a:p>
        </p:txBody>
      </p:sp>
    </p:spTree>
    <p:extLst>
      <p:ext uri="{BB962C8B-B14F-4D97-AF65-F5344CB8AC3E}">
        <p14:creationId xmlns:p14="http://schemas.microsoft.com/office/powerpoint/2010/main" val="1132390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25</a:t>
            </a:fld>
            <a:endParaRPr lang="en-US"/>
          </a:p>
        </p:txBody>
      </p:sp>
    </p:spTree>
    <p:extLst>
      <p:ext uri="{BB962C8B-B14F-4D97-AF65-F5344CB8AC3E}">
        <p14:creationId xmlns:p14="http://schemas.microsoft.com/office/powerpoint/2010/main" val="2478527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26</a:t>
            </a:fld>
            <a:endParaRPr lang="en-US"/>
          </a:p>
        </p:txBody>
      </p:sp>
    </p:spTree>
    <p:extLst>
      <p:ext uri="{BB962C8B-B14F-4D97-AF65-F5344CB8AC3E}">
        <p14:creationId xmlns:p14="http://schemas.microsoft.com/office/powerpoint/2010/main" val="1578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27</a:t>
            </a:fld>
            <a:endParaRPr lang="en-US"/>
          </a:p>
        </p:txBody>
      </p:sp>
    </p:spTree>
    <p:extLst>
      <p:ext uri="{BB962C8B-B14F-4D97-AF65-F5344CB8AC3E}">
        <p14:creationId xmlns:p14="http://schemas.microsoft.com/office/powerpoint/2010/main" val="1027900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3</a:t>
            </a:fld>
            <a:endParaRPr lang="en-US"/>
          </a:p>
        </p:txBody>
      </p:sp>
    </p:spTree>
    <p:extLst>
      <p:ext uri="{BB962C8B-B14F-4D97-AF65-F5344CB8AC3E}">
        <p14:creationId xmlns:p14="http://schemas.microsoft.com/office/powerpoint/2010/main" val="4048781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4</a:t>
            </a:fld>
            <a:endParaRPr lang="en-US"/>
          </a:p>
        </p:txBody>
      </p:sp>
    </p:spTree>
    <p:extLst>
      <p:ext uri="{BB962C8B-B14F-4D97-AF65-F5344CB8AC3E}">
        <p14:creationId xmlns:p14="http://schemas.microsoft.com/office/powerpoint/2010/main" val="2883825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5</a:t>
            </a:fld>
            <a:endParaRPr lang="en-US"/>
          </a:p>
        </p:txBody>
      </p:sp>
    </p:spTree>
    <p:extLst>
      <p:ext uri="{BB962C8B-B14F-4D97-AF65-F5344CB8AC3E}">
        <p14:creationId xmlns:p14="http://schemas.microsoft.com/office/powerpoint/2010/main" val="439114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7</a:t>
            </a:fld>
            <a:endParaRPr lang="en-US"/>
          </a:p>
        </p:txBody>
      </p:sp>
    </p:spTree>
    <p:extLst>
      <p:ext uri="{BB962C8B-B14F-4D97-AF65-F5344CB8AC3E}">
        <p14:creationId xmlns:p14="http://schemas.microsoft.com/office/powerpoint/2010/main" val="3279917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8</a:t>
            </a:fld>
            <a:endParaRPr lang="en-US"/>
          </a:p>
        </p:txBody>
      </p:sp>
    </p:spTree>
    <p:extLst>
      <p:ext uri="{BB962C8B-B14F-4D97-AF65-F5344CB8AC3E}">
        <p14:creationId xmlns:p14="http://schemas.microsoft.com/office/powerpoint/2010/main" val="4234189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9</a:t>
            </a:fld>
            <a:endParaRPr lang="en-US"/>
          </a:p>
        </p:txBody>
      </p:sp>
    </p:spTree>
    <p:extLst>
      <p:ext uri="{BB962C8B-B14F-4D97-AF65-F5344CB8AC3E}">
        <p14:creationId xmlns:p14="http://schemas.microsoft.com/office/powerpoint/2010/main" val="2361374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8D1F8-0895-4ADB-A3E0-5EE7CE32D7F9}" type="slidenum">
              <a:rPr lang="en-US" smtClean="0"/>
              <a:t>10</a:t>
            </a:fld>
            <a:endParaRPr lang="en-US"/>
          </a:p>
        </p:txBody>
      </p:sp>
    </p:spTree>
    <p:extLst>
      <p:ext uri="{BB962C8B-B14F-4D97-AF65-F5344CB8AC3E}">
        <p14:creationId xmlns:p14="http://schemas.microsoft.com/office/powerpoint/2010/main" val="804088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07F0C-885D-4FB6-94E1-EEDA13C9F6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8F6A14-4CE1-4D0E-AF55-33B4047332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E0BDC-B44A-4F0E-A187-195183582AAC}"/>
              </a:ext>
            </a:extLst>
          </p:cNvPr>
          <p:cNvSpPr>
            <a:spLocks noGrp="1"/>
          </p:cNvSpPr>
          <p:nvPr>
            <p:ph type="dt" sz="half" idx="10"/>
          </p:nvPr>
        </p:nvSpPr>
        <p:spPr/>
        <p:txBody>
          <a:bodyPr/>
          <a:lstStyle/>
          <a:p>
            <a:fld id="{1935AD4F-87F3-4498-ACF5-A2B4D56F32C8}" type="datetimeFigureOut">
              <a:rPr lang="en-US" smtClean="0"/>
              <a:t>10/20/2022</a:t>
            </a:fld>
            <a:endParaRPr lang="en-US"/>
          </a:p>
        </p:txBody>
      </p:sp>
      <p:sp>
        <p:nvSpPr>
          <p:cNvPr id="5" name="Footer Placeholder 4">
            <a:extLst>
              <a:ext uri="{FF2B5EF4-FFF2-40B4-BE49-F238E27FC236}">
                <a16:creationId xmlns:a16="http://schemas.microsoft.com/office/drawing/2014/main" id="{F943435F-5F28-4EE0-B6C1-9763F87AE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BE43C-2CC1-4D0B-B3E3-5BF82822019E}"/>
              </a:ext>
            </a:extLst>
          </p:cNvPr>
          <p:cNvSpPr>
            <a:spLocks noGrp="1"/>
          </p:cNvSpPr>
          <p:nvPr>
            <p:ph type="sldNum" sz="quarter" idx="12"/>
          </p:nvPr>
        </p:nvSpPr>
        <p:spPr/>
        <p:txBody>
          <a:bodyPr/>
          <a:lstStyle/>
          <a:p>
            <a:fld id="{A8831773-37AF-44AD-9F01-6ED72DE205A4}" type="slidenum">
              <a:rPr lang="en-US" smtClean="0"/>
              <a:t>‹#›</a:t>
            </a:fld>
            <a:endParaRPr lang="en-US"/>
          </a:p>
        </p:txBody>
      </p:sp>
    </p:spTree>
    <p:extLst>
      <p:ext uri="{BB962C8B-B14F-4D97-AF65-F5344CB8AC3E}">
        <p14:creationId xmlns:p14="http://schemas.microsoft.com/office/powerpoint/2010/main" val="2076098983"/>
      </p:ext>
    </p:extLst>
  </p:cSld>
  <p:clrMapOvr>
    <a:masterClrMapping/>
  </p:clrMapOvr>
  <p:transition spd="slow" advTm="24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F6096-D2DA-480C-B014-CAD321F38F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6955CE-594E-48EE-81D0-D123E27E1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3B141-A52F-447A-896F-F1745D3C27AE}"/>
              </a:ext>
            </a:extLst>
          </p:cNvPr>
          <p:cNvSpPr>
            <a:spLocks noGrp="1"/>
          </p:cNvSpPr>
          <p:nvPr>
            <p:ph type="dt" sz="half" idx="10"/>
          </p:nvPr>
        </p:nvSpPr>
        <p:spPr/>
        <p:txBody>
          <a:bodyPr/>
          <a:lstStyle/>
          <a:p>
            <a:fld id="{1935AD4F-87F3-4498-ACF5-A2B4D56F32C8}" type="datetimeFigureOut">
              <a:rPr lang="en-US" smtClean="0"/>
              <a:t>10/20/2022</a:t>
            </a:fld>
            <a:endParaRPr lang="en-US"/>
          </a:p>
        </p:txBody>
      </p:sp>
      <p:sp>
        <p:nvSpPr>
          <p:cNvPr id="5" name="Footer Placeholder 4">
            <a:extLst>
              <a:ext uri="{FF2B5EF4-FFF2-40B4-BE49-F238E27FC236}">
                <a16:creationId xmlns:a16="http://schemas.microsoft.com/office/drawing/2014/main" id="{860C9969-44C3-4670-880D-2EC72CE63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745257-00C2-4A56-B219-F472812EF8D5}"/>
              </a:ext>
            </a:extLst>
          </p:cNvPr>
          <p:cNvSpPr>
            <a:spLocks noGrp="1"/>
          </p:cNvSpPr>
          <p:nvPr>
            <p:ph type="sldNum" sz="quarter" idx="12"/>
          </p:nvPr>
        </p:nvSpPr>
        <p:spPr/>
        <p:txBody>
          <a:bodyPr/>
          <a:lstStyle/>
          <a:p>
            <a:fld id="{A8831773-37AF-44AD-9F01-6ED72DE205A4}" type="slidenum">
              <a:rPr lang="en-US" smtClean="0"/>
              <a:t>‹#›</a:t>
            </a:fld>
            <a:endParaRPr lang="en-US"/>
          </a:p>
        </p:txBody>
      </p:sp>
    </p:spTree>
    <p:extLst>
      <p:ext uri="{BB962C8B-B14F-4D97-AF65-F5344CB8AC3E}">
        <p14:creationId xmlns:p14="http://schemas.microsoft.com/office/powerpoint/2010/main" val="1772948992"/>
      </p:ext>
    </p:extLst>
  </p:cSld>
  <p:clrMapOvr>
    <a:masterClrMapping/>
  </p:clrMapOvr>
  <p:transition spd="slow" advTm="24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5DDAE-CC7F-4B3F-ABE3-F33331C79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92D32A-F290-4257-844B-ACBB5F05D6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C71A80-8F87-4BAB-8B82-4B3FDEDF5A03}"/>
              </a:ext>
            </a:extLst>
          </p:cNvPr>
          <p:cNvSpPr>
            <a:spLocks noGrp="1"/>
          </p:cNvSpPr>
          <p:nvPr>
            <p:ph type="dt" sz="half" idx="10"/>
          </p:nvPr>
        </p:nvSpPr>
        <p:spPr/>
        <p:txBody>
          <a:bodyPr/>
          <a:lstStyle/>
          <a:p>
            <a:fld id="{1935AD4F-87F3-4498-ACF5-A2B4D56F32C8}" type="datetimeFigureOut">
              <a:rPr lang="en-US" smtClean="0"/>
              <a:t>10/20/2022</a:t>
            </a:fld>
            <a:endParaRPr lang="en-US"/>
          </a:p>
        </p:txBody>
      </p:sp>
      <p:sp>
        <p:nvSpPr>
          <p:cNvPr id="5" name="Footer Placeholder 4">
            <a:extLst>
              <a:ext uri="{FF2B5EF4-FFF2-40B4-BE49-F238E27FC236}">
                <a16:creationId xmlns:a16="http://schemas.microsoft.com/office/drawing/2014/main" id="{602D40E9-F6FB-4AFC-A0C6-B46E0D6C28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F811-BAE5-4B55-B37D-2A30CEE89D2A}"/>
              </a:ext>
            </a:extLst>
          </p:cNvPr>
          <p:cNvSpPr>
            <a:spLocks noGrp="1"/>
          </p:cNvSpPr>
          <p:nvPr>
            <p:ph type="sldNum" sz="quarter" idx="12"/>
          </p:nvPr>
        </p:nvSpPr>
        <p:spPr/>
        <p:txBody>
          <a:bodyPr/>
          <a:lstStyle/>
          <a:p>
            <a:fld id="{A8831773-37AF-44AD-9F01-6ED72DE205A4}" type="slidenum">
              <a:rPr lang="en-US" smtClean="0"/>
              <a:t>‹#›</a:t>
            </a:fld>
            <a:endParaRPr lang="en-US"/>
          </a:p>
        </p:txBody>
      </p:sp>
    </p:spTree>
    <p:extLst>
      <p:ext uri="{BB962C8B-B14F-4D97-AF65-F5344CB8AC3E}">
        <p14:creationId xmlns:p14="http://schemas.microsoft.com/office/powerpoint/2010/main" val="616254116"/>
      </p:ext>
    </p:extLst>
  </p:cSld>
  <p:clrMapOvr>
    <a:masterClrMapping/>
  </p:clrMapOvr>
  <p:transition spd="slow" advTm="24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79A1A-DD4C-4C4A-AA1D-A9635804A5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ECB59-015C-4126-B313-6219B5C4E7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AC40F-1D83-41C4-9F93-3E01A2A70008}"/>
              </a:ext>
            </a:extLst>
          </p:cNvPr>
          <p:cNvSpPr>
            <a:spLocks noGrp="1"/>
          </p:cNvSpPr>
          <p:nvPr>
            <p:ph type="dt" sz="half" idx="10"/>
          </p:nvPr>
        </p:nvSpPr>
        <p:spPr/>
        <p:txBody>
          <a:bodyPr/>
          <a:lstStyle/>
          <a:p>
            <a:fld id="{1935AD4F-87F3-4498-ACF5-A2B4D56F32C8}" type="datetimeFigureOut">
              <a:rPr lang="en-US" smtClean="0"/>
              <a:t>10/20/2022</a:t>
            </a:fld>
            <a:endParaRPr lang="en-US"/>
          </a:p>
        </p:txBody>
      </p:sp>
      <p:sp>
        <p:nvSpPr>
          <p:cNvPr id="5" name="Footer Placeholder 4">
            <a:extLst>
              <a:ext uri="{FF2B5EF4-FFF2-40B4-BE49-F238E27FC236}">
                <a16:creationId xmlns:a16="http://schemas.microsoft.com/office/drawing/2014/main" id="{140D4964-FB14-4D26-8BA3-EF44BFD09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B4492-CC9C-4AC8-9B40-28F78440A4B1}"/>
              </a:ext>
            </a:extLst>
          </p:cNvPr>
          <p:cNvSpPr>
            <a:spLocks noGrp="1"/>
          </p:cNvSpPr>
          <p:nvPr>
            <p:ph type="sldNum" sz="quarter" idx="12"/>
          </p:nvPr>
        </p:nvSpPr>
        <p:spPr/>
        <p:txBody>
          <a:bodyPr/>
          <a:lstStyle/>
          <a:p>
            <a:fld id="{A8831773-37AF-44AD-9F01-6ED72DE205A4}" type="slidenum">
              <a:rPr lang="en-US" smtClean="0"/>
              <a:t>‹#›</a:t>
            </a:fld>
            <a:endParaRPr lang="en-US"/>
          </a:p>
        </p:txBody>
      </p:sp>
    </p:spTree>
    <p:extLst>
      <p:ext uri="{BB962C8B-B14F-4D97-AF65-F5344CB8AC3E}">
        <p14:creationId xmlns:p14="http://schemas.microsoft.com/office/powerpoint/2010/main" val="560592100"/>
      </p:ext>
    </p:extLst>
  </p:cSld>
  <p:clrMapOvr>
    <a:masterClrMapping/>
  </p:clrMapOvr>
  <p:transition spd="slow" advTm="24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384F-9E09-4875-8E42-B1087A4170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38EF8F-5398-4E78-BFDA-D3F066DDAD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68F045-0BC4-4595-8F50-83ED2B794581}"/>
              </a:ext>
            </a:extLst>
          </p:cNvPr>
          <p:cNvSpPr>
            <a:spLocks noGrp="1"/>
          </p:cNvSpPr>
          <p:nvPr>
            <p:ph type="dt" sz="half" idx="10"/>
          </p:nvPr>
        </p:nvSpPr>
        <p:spPr/>
        <p:txBody>
          <a:bodyPr/>
          <a:lstStyle/>
          <a:p>
            <a:fld id="{1935AD4F-87F3-4498-ACF5-A2B4D56F32C8}" type="datetimeFigureOut">
              <a:rPr lang="en-US" smtClean="0"/>
              <a:t>10/20/2022</a:t>
            </a:fld>
            <a:endParaRPr lang="en-US"/>
          </a:p>
        </p:txBody>
      </p:sp>
      <p:sp>
        <p:nvSpPr>
          <p:cNvPr id="5" name="Footer Placeholder 4">
            <a:extLst>
              <a:ext uri="{FF2B5EF4-FFF2-40B4-BE49-F238E27FC236}">
                <a16:creationId xmlns:a16="http://schemas.microsoft.com/office/drawing/2014/main" id="{F89D98D9-933C-45DF-913D-EDF42549D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19D25F-EBFE-45E5-AD8B-658E94447B9E}"/>
              </a:ext>
            </a:extLst>
          </p:cNvPr>
          <p:cNvSpPr>
            <a:spLocks noGrp="1"/>
          </p:cNvSpPr>
          <p:nvPr>
            <p:ph type="sldNum" sz="quarter" idx="12"/>
          </p:nvPr>
        </p:nvSpPr>
        <p:spPr/>
        <p:txBody>
          <a:bodyPr/>
          <a:lstStyle/>
          <a:p>
            <a:fld id="{A8831773-37AF-44AD-9F01-6ED72DE205A4}" type="slidenum">
              <a:rPr lang="en-US" smtClean="0"/>
              <a:t>‹#›</a:t>
            </a:fld>
            <a:endParaRPr lang="en-US"/>
          </a:p>
        </p:txBody>
      </p:sp>
    </p:spTree>
    <p:extLst>
      <p:ext uri="{BB962C8B-B14F-4D97-AF65-F5344CB8AC3E}">
        <p14:creationId xmlns:p14="http://schemas.microsoft.com/office/powerpoint/2010/main" val="2438056911"/>
      </p:ext>
    </p:extLst>
  </p:cSld>
  <p:clrMapOvr>
    <a:masterClrMapping/>
  </p:clrMapOvr>
  <p:transition spd="slow" advTm="24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C7FFC-4C44-4E94-9E76-98D5D48FAD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CB960C-394F-4A0B-A048-B6C903DC99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B06777-FCAA-4424-83BB-E75AE2D2EF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D2E7C3-132F-42DB-AF30-A5FDF3DB1E51}"/>
              </a:ext>
            </a:extLst>
          </p:cNvPr>
          <p:cNvSpPr>
            <a:spLocks noGrp="1"/>
          </p:cNvSpPr>
          <p:nvPr>
            <p:ph type="dt" sz="half" idx="10"/>
          </p:nvPr>
        </p:nvSpPr>
        <p:spPr/>
        <p:txBody>
          <a:bodyPr/>
          <a:lstStyle/>
          <a:p>
            <a:fld id="{1935AD4F-87F3-4498-ACF5-A2B4D56F32C8}" type="datetimeFigureOut">
              <a:rPr lang="en-US" smtClean="0"/>
              <a:t>10/20/2022</a:t>
            </a:fld>
            <a:endParaRPr lang="en-US"/>
          </a:p>
        </p:txBody>
      </p:sp>
      <p:sp>
        <p:nvSpPr>
          <p:cNvPr id="6" name="Footer Placeholder 5">
            <a:extLst>
              <a:ext uri="{FF2B5EF4-FFF2-40B4-BE49-F238E27FC236}">
                <a16:creationId xmlns:a16="http://schemas.microsoft.com/office/drawing/2014/main" id="{09A5455B-0746-498D-9D77-FE52D17446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9D9DD4-C817-4FFB-BB89-D43A4A4BA5A8}"/>
              </a:ext>
            </a:extLst>
          </p:cNvPr>
          <p:cNvSpPr>
            <a:spLocks noGrp="1"/>
          </p:cNvSpPr>
          <p:nvPr>
            <p:ph type="sldNum" sz="quarter" idx="12"/>
          </p:nvPr>
        </p:nvSpPr>
        <p:spPr/>
        <p:txBody>
          <a:bodyPr/>
          <a:lstStyle/>
          <a:p>
            <a:fld id="{A8831773-37AF-44AD-9F01-6ED72DE205A4}" type="slidenum">
              <a:rPr lang="en-US" smtClean="0"/>
              <a:t>‹#›</a:t>
            </a:fld>
            <a:endParaRPr lang="en-US"/>
          </a:p>
        </p:txBody>
      </p:sp>
    </p:spTree>
    <p:extLst>
      <p:ext uri="{BB962C8B-B14F-4D97-AF65-F5344CB8AC3E}">
        <p14:creationId xmlns:p14="http://schemas.microsoft.com/office/powerpoint/2010/main" val="3384957573"/>
      </p:ext>
    </p:extLst>
  </p:cSld>
  <p:clrMapOvr>
    <a:masterClrMapping/>
  </p:clrMapOvr>
  <p:transition spd="slow" advTm="24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C343D-BC39-4B86-B3D9-1A33619EB6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540B08-3D96-47E9-8494-28C9D886B3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8B7F2A-F7F2-4C55-8BB9-B8E2E0970F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C8B743-3FFD-482A-9848-110AADFF46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1F6BFF-9FC9-4801-A1DD-9FF91DFAC4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08E770-11E0-4ECC-B778-0C0640FFC5FD}"/>
              </a:ext>
            </a:extLst>
          </p:cNvPr>
          <p:cNvSpPr>
            <a:spLocks noGrp="1"/>
          </p:cNvSpPr>
          <p:nvPr>
            <p:ph type="dt" sz="half" idx="10"/>
          </p:nvPr>
        </p:nvSpPr>
        <p:spPr/>
        <p:txBody>
          <a:bodyPr/>
          <a:lstStyle/>
          <a:p>
            <a:fld id="{1935AD4F-87F3-4498-ACF5-A2B4D56F32C8}" type="datetimeFigureOut">
              <a:rPr lang="en-US" smtClean="0"/>
              <a:t>10/20/2022</a:t>
            </a:fld>
            <a:endParaRPr lang="en-US"/>
          </a:p>
        </p:txBody>
      </p:sp>
      <p:sp>
        <p:nvSpPr>
          <p:cNvPr id="8" name="Footer Placeholder 7">
            <a:extLst>
              <a:ext uri="{FF2B5EF4-FFF2-40B4-BE49-F238E27FC236}">
                <a16:creationId xmlns:a16="http://schemas.microsoft.com/office/drawing/2014/main" id="{46CBAE86-F451-42B8-8A6E-D09756E766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50FFA4-1A26-4BD0-8979-0A6B0301A00F}"/>
              </a:ext>
            </a:extLst>
          </p:cNvPr>
          <p:cNvSpPr>
            <a:spLocks noGrp="1"/>
          </p:cNvSpPr>
          <p:nvPr>
            <p:ph type="sldNum" sz="quarter" idx="12"/>
          </p:nvPr>
        </p:nvSpPr>
        <p:spPr/>
        <p:txBody>
          <a:bodyPr/>
          <a:lstStyle/>
          <a:p>
            <a:fld id="{A8831773-37AF-44AD-9F01-6ED72DE205A4}" type="slidenum">
              <a:rPr lang="en-US" smtClean="0"/>
              <a:t>‹#›</a:t>
            </a:fld>
            <a:endParaRPr lang="en-US"/>
          </a:p>
        </p:txBody>
      </p:sp>
    </p:spTree>
    <p:extLst>
      <p:ext uri="{BB962C8B-B14F-4D97-AF65-F5344CB8AC3E}">
        <p14:creationId xmlns:p14="http://schemas.microsoft.com/office/powerpoint/2010/main" val="3754273523"/>
      </p:ext>
    </p:extLst>
  </p:cSld>
  <p:clrMapOvr>
    <a:masterClrMapping/>
  </p:clrMapOvr>
  <p:transition spd="slow" advTm="24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AA07D-D927-4A20-80EE-B46BA088D6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561E01-FFBC-4DEA-A430-849288F0B10D}"/>
              </a:ext>
            </a:extLst>
          </p:cNvPr>
          <p:cNvSpPr>
            <a:spLocks noGrp="1"/>
          </p:cNvSpPr>
          <p:nvPr>
            <p:ph type="dt" sz="half" idx="10"/>
          </p:nvPr>
        </p:nvSpPr>
        <p:spPr/>
        <p:txBody>
          <a:bodyPr/>
          <a:lstStyle/>
          <a:p>
            <a:fld id="{1935AD4F-87F3-4498-ACF5-A2B4D56F32C8}" type="datetimeFigureOut">
              <a:rPr lang="en-US" smtClean="0"/>
              <a:t>10/20/2022</a:t>
            </a:fld>
            <a:endParaRPr lang="en-US"/>
          </a:p>
        </p:txBody>
      </p:sp>
      <p:sp>
        <p:nvSpPr>
          <p:cNvPr id="4" name="Footer Placeholder 3">
            <a:extLst>
              <a:ext uri="{FF2B5EF4-FFF2-40B4-BE49-F238E27FC236}">
                <a16:creationId xmlns:a16="http://schemas.microsoft.com/office/drawing/2014/main" id="{F1AE8099-D325-444D-86F7-DCAB8ABDF7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298BB5-61B8-412C-89C8-02BD41FD160F}"/>
              </a:ext>
            </a:extLst>
          </p:cNvPr>
          <p:cNvSpPr>
            <a:spLocks noGrp="1"/>
          </p:cNvSpPr>
          <p:nvPr>
            <p:ph type="sldNum" sz="quarter" idx="12"/>
          </p:nvPr>
        </p:nvSpPr>
        <p:spPr/>
        <p:txBody>
          <a:bodyPr/>
          <a:lstStyle/>
          <a:p>
            <a:fld id="{A8831773-37AF-44AD-9F01-6ED72DE205A4}" type="slidenum">
              <a:rPr lang="en-US" smtClean="0"/>
              <a:t>‹#›</a:t>
            </a:fld>
            <a:endParaRPr lang="en-US"/>
          </a:p>
        </p:txBody>
      </p:sp>
    </p:spTree>
    <p:extLst>
      <p:ext uri="{BB962C8B-B14F-4D97-AF65-F5344CB8AC3E}">
        <p14:creationId xmlns:p14="http://schemas.microsoft.com/office/powerpoint/2010/main" val="252490674"/>
      </p:ext>
    </p:extLst>
  </p:cSld>
  <p:clrMapOvr>
    <a:masterClrMapping/>
  </p:clrMapOvr>
  <p:transition spd="slow" advTm="24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A65B8D-B6AC-4924-9C34-4335CBF6F094}"/>
              </a:ext>
            </a:extLst>
          </p:cNvPr>
          <p:cNvSpPr>
            <a:spLocks noGrp="1"/>
          </p:cNvSpPr>
          <p:nvPr>
            <p:ph type="dt" sz="half" idx="10"/>
          </p:nvPr>
        </p:nvSpPr>
        <p:spPr/>
        <p:txBody>
          <a:bodyPr/>
          <a:lstStyle/>
          <a:p>
            <a:fld id="{1935AD4F-87F3-4498-ACF5-A2B4D56F32C8}" type="datetimeFigureOut">
              <a:rPr lang="en-US" smtClean="0"/>
              <a:t>10/20/2022</a:t>
            </a:fld>
            <a:endParaRPr lang="en-US"/>
          </a:p>
        </p:txBody>
      </p:sp>
      <p:sp>
        <p:nvSpPr>
          <p:cNvPr id="3" name="Footer Placeholder 2">
            <a:extLst>
              <a:ext uri="{FF2B5EF4-FFF2-40B4-BE49-F238E27FC236}">
                <a16:creationId xmlns:a16="http://schemas.microsoft.com/office/drawing/2014/main" id="{B2B39A71-7E21-4A5B-8455-F5BA751D65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81E13A-052F-4371-8182-603ED006984E}"/>
              </a:ext>
            </a:extLst>
          </p:cNvPr>
          <p:cNvSpPr>
            <a:spLocks noGrp="1"/>
          </p:cNvSpPr>
          <p:nvPr>
            <p:ph type="sldNum" sz="quarter" idx="12"/>
          </p:nvPr>
        </p:nvSpPr>
        <p:spPr/>
        <p:txBody>
          <a:bodyPr/>
          <a:lstStyle/>
          <a:p>
            <a:fld id="{A8831773-37AF-44AD-9F01-6ED72DE205A4}" type="slidenum">
              <a:rPr lang="en-US" smtClean="0"/>
              <a:t>‹#›</a:t>
            </a:fld>
            <a:endParaRPr lang="en-US"/>
          </a:p>
        </p:txBody>
      </p:sp>
    </p:spTree>
    <p:extLst>
      <p:ext uri="{BB962C8B-B14F-4D97-AF65-F5344CB8AC3E}">
        <p14:creationId xmlns:p14="http://schemas.microsoft.com/office/powerpoint/2010/main" val="3448402934"/>
      </p:ext>
    </p:extLst>
  </p:cSld>
  <p:clrMapOvr>
    <a:masterClrMapping/>
  </p:clrMapOvr>
  <p:transition spd="slow" advTm="24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AD169-CD8C-423F-BCAC-9F55159647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BB7612-B920-44CE-AF89-8C0A59A27B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E7D84-359C-4C7F-9DA4-BFA3A5BB6C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5C3CB-A5F1-4A97-AD8B-DE5F84809E09}"/>
              </a:ext>
            </a:extLst>
          </p:cNvPr>
          <p:cNvSpPr>
            <a:spLocks noGrp="1"/>
          </p:cNvSpPr>
          <p:nvPr>
            <p:ph type="dt" sz="half" idx="10"/>
          </p:nvPr>
        </p:nvSpPr>
        <p:spPr/>
        <p:txBody>
          <a:bodyPr/>
          <a:lstStyle/>
          <a:p>
            <a:fld id="{1935AD4F-87F3-4498-ACF5-A2B4D56F32C8}" type="datetimeFigureOut">
              <a:rPr lang="en-US" smtClean="0"/>
              <a:t>10/20/2022</a:t>
            </a:fld>
            <a:endParaRPr lang="en-US"/>
          </a:p>
        </p:txBody>
      </p:sp>
      <p:sp>
        <p:nvSpPr>
          <p:cNvPr id="6" name="Footer Placeholder 5">
            <a:extLst>
              <a:ext uri="{FF2B5EF4-FFF2-40B4-BE49-F238E27FC236}">
                <a16:creationId xmlns:a16="http://schemas.microsoft.com/office/drawing/2014/main" id="{57DA5EE5-9813-45B2-823F-4BFA0A4E30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E328A8-8B87-4512-99DF-2A1C91255586}"/>
              </a:ext>
            </a:extLst>
          </p:cNvPr>
          <p:cNvSpPr>
            <a:spLocks noGrp="1"/>
          </p:cNvSpPr>
          <p:nvPr>
            <p:ph type="sldNum" sz="quarter" idx="12"/>
          </p:nvPr>
        </p:nvSpPr>
        <p:spPr/>
        <p:txBody>
          <a:bodyPr/>
          <a:lstStyle/>
          <a:p>
            <a:fld id="{A8831773-37AF-44AD-9F01-6ED72DE205A4}" type="slidenum">
              <a:rPr lang="en-US" smtClean="0"/>
              <a:t>‹#›</a:t>
            </a:fld>
            <a:endParaRPr lang="en-US"/>
          </a:p>
        </p:txBody>
      </p:sp>
    </p:spTree>
    <p:extLst>
      <p:ext uri="{BB962C8B-B14F-4D97-AF65-F5344CB8AC3E}">
        <p14:creationId xmlns:p14="http://schemas.microsoft.com/office/powerpoint/2010/main" val="3360927538"/>
      </p:ext>
    </p:extLst>
  </p:cSld>
  <p:clrMapOvr>
    <a:masterClrMapping/>
  </p:clrMapOvr>
  <p:transition spd="slow" advTm="24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DD4BE-7886-4E6A-8E8E-74FA882941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348B43-7DE0-40C3-9811-8A331F99A3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2437E1-BB6C-4128-ABCD-352B8A0F36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1125D-6F89-46F2-AFEB-346B0E531A28}"/>
              </a:ext>
            </a:extLst>
          </p:cNvPr>
          <p:cNvSpPr>
            <a:spLocks noGrp="1"/>
          </p:cNvSpPr>
          <p:nvPr>
            <p:ph type="dt" sz="half" idx="10"/>
          </p:nvPr>
        </p:nvSpPr>
        <p:spPr/>
        <p:txBody>
          <a:bodyPr/>
          <a:lstStyle/>
          <a:p>
            <a:fld id="{1935AD4F-87F3-4498-ACF5-A2B4D56F32C8}" type="datetimeFigureOut">
              <a:rPr lang="en-US" smtClean="0"/>
              <a:t>10/20/2022</a:t>
            </a:fld>
            <a:endParaRPr lang="en-US"/>
          </a:p>
        </p:txBody>
      </p:sp>
      <p:sp>
        <p:nvSpPr>
          <p:cNvPr id="6" name="Footer Placeholder 5">
            <a:extLst>
              <a:ext uri="{FF2B5EF4-FFF2-40B4-BE49-F238E27FC236}">
                <a16:creationId xmlns:a16="http://schemas.microsoft.com/office/drawing/2014/main" id="{051FCA80-D0C9-4B7C-9A9E-106EEEB7AE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516BE-3298-42B5-9FF5-2EE6BCAA0CBC}"/>
              </a:ext>
            </a:extLst>
          </p:cNvPr>
          <p:cNvSpPr>
            <a:spLocks noGrp="1"/>
          </p:cNvSpPr>
          <p:nvPr>
            <p:ph type="sldNum" sz="quarter" idx="12"/>
          </p:nvPr>
        </p:nvSpPr>
        <p:spPr/>
        <p:txBody>
          <a:bodyPr/>
          <a:lstStyle/>
          <a:p>
            <a:fld id="{A8831773-37AF-44AD-9F01-6ED72DE205A4}" type="slidenum">
              <a:rPr lang="en-US" smtClean="0"/>
              <a:t>‹#›</a:t>
            </a:fld>
            <a:endParaRPr lang="en-US"/>
          </a:p>
        </p:txBody>
      </p:sp>
    </p:spTree>
    <p:extLst>
      <p:ext uri="{BB962C8B-B14F-4D97-AF65-F5344CB8AC3E}">
        <p14:creationId xmlns:p14="http://schemas.microsoft.com/office/powerpoint/2010/main" val="1725474223"/>
      </p:ext>
    </p:extLst>
  </p:cSld>
  <p:clrMapOvr>
    <a:masterClrMapping/>
  </p:clrMapOvr>
  <p:transition spd="slow" advTm="24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6752C1-1447-4E81-AB65-8E469050C0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A0E38F-E776-4D9A-BFBF-C1E470011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76A26-0F85-47B1-813A-974AF70E0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5AD4F-87F3-4498-ACF5-A2B4D56F32C8}" type="datetimeFigureOut">
              <a:rPr lang="en-US" smtClean="0"/>
              <a:t>10/20/2022</a:t>
            </a:fld>
            <a:endParaRPr lang="en-US"/>
          </a:p>
        </p:txBody>
      </p:sp>
      <p:sp>
        <p:nvSpPr>
          <p:cNvPr id="5" name="Footer Placeholder 4">
            <a:extLst>
              <a:ext uri="{FF2B5EF4-FFF2-40B4-BE49-F238E27FC236}">
                <a16:creationId xmlns:a16="http://schemas.microsoft.com/office/drawing/2014/main" id="{776085BF-777E-4279-9629-7CD94B7A22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AA3026-BE0E-40BA-8F04-C578479938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831773-37AF-44AD-9F01-6ED72DE205A4}" type="slidenum">
              <a:rPr lang="en-US" smtClean="0"/>
              <a:t>‹#›</a:t>
            </a:fld>
            <a:endParaRPr lang="en-US"/>
          </a:p>
        </p:txBody>
      </p:sp>
    </p:spTree>
    <p:extLst>
      <p:ext uri="{BB962C8B-B14F-4D97-AF65-F5344CB8AC3E}">
        <p14:creationId xmlns:p14="http://schemas.microsoft.com/office/powerpoint/2010/main" val="16387672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slow" advTm="24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cbsd.org/domain/10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8" Type="http://schemas.openxmlformats.org/officeDocument/2006/relationships/hyperlink" Target="https://cbsd.sharepoint.com/:w:/s/HolicongMS/Ef0btFYn8D1Cmd-sO_K4XzIBAhM-I2Us_CYcDiBXcCBlcg?e=SXNW1P" TargetMode="External"/><Relationship Id="rId3" Type="http://schemas.openxmlformats.org/officeDocument/2006/relationships/notesSlide" Target="../notesSlides/notesSlide16.xml"/><Relationship Id="rId7" Type="http://schemas.openxmlformats.org/officeDocument/2006/relationships/hyperlink" Target="https://cbsd.sharepoint.com/sites/HolicongMS/_layouts/OneNote.aspx?id=%2Fsites%2FHolicongMS%2FSiteAssets%2FHolicong%20MS%20Notebook&amp;wd=target%28_Collaboration%20Space%2FI%20and%20E%20and%20Resource%20Information%20Notes.one%7C82E39C9F-6D87-4A29-B4D7-D5470A3C6312%2FAcademic%20Check-in%20Grades%7CDB76DBEF-49C2-417E-86AD-BCAA7C7215A9%2F%29" TargetMode="Externa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hyperlink" Target="onenote:https://cbsd.sharepoint.com/sites/HolicongMS/SiteAssets/Holicong%20MS%20Notebook/_Collaboration%20Space/I%20and%20E%20and%20Resource%20Information%20Notes.one#Academic%20Check-in%20Grades&amp;section-id={82E39C9F-6D87-4A29-B4D7-D5470A3C6312}&amp;page-id={DB76DBEF-49C2-417E-86AD-BCAA7C7215A9}&amp;end" TargetMode="External"/><Relationship Id="rId5" Type="http://schemas.openxmlformats.org/officeDocument/2006/relationships/hyperlink" Target="https://www.cbsd.org/Page/63080" TargetMode="Externa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17.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hyperlink" Target="mailto:sbliss321@comcast.net" TargetMode="Externa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cbsd.org/Page/40#calendar23/20221026/event/47047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holicongathletics.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3" name="Title 22">
            <a:extLst>
              <a:ext uri="{FF2B5EF4-FFF2-40B4-BE49-F238E27FC236}">
                <a16:creationId xmlns:a16="http://schemas.microsoft.com/office/drawing/2014/main" id="{22ABB3F0-9EE0-46F6-AF77-A7DEA824BEEE}"/>
              </a:ext>
            </a:extLst>
          </p:cNvPr>
          <p:cNvSpPr>
            <a:spLocks noGrp="1"/>
          </p:cNvSpPr>
          <p:nvPr>
            <p:ph type="ctrTitle"/>
          </p:nvPr>
        </p:nvSpPr>
        <p:spPr/>
        <p:txBody>
          <a:bodyPr/>
          <a:lstStyle/>
          <a:p>
            <a:r>
              <a:rPr lang="en-US"/>
              <a:t>HOLICONG MIDDLE SCHOOL</a:t>
            </a:r>
            <a:br>
              <a:rPr lang="en-US"/>
            </a:br>
            <a:r>
              <a:rPr lang="en-US"/>
              <a:t>PARENT COUNCIL	</a:t>
            </a:r>
          </a:p>
        </p:txBody>
      </p:sp>
      <p:sp>
        <p:nvSpPr>
          <p:cNvPr id="24" name="Subtitle 23">
            <a:extLst>
              <a:ext uri="{FF2B5EF4-FFF2-40B4-BE49-F238E27FC236}">
                <a16:creationId xmlns:a16="http://schemas.microsoft.com/office/drawing/2014/main" id="{9601905B-03C5-454A-A4CA-D8060A2FF154}"/>
              </a:ext>
            </a:extLst>
          </p:cNvPr>
          <p:cNvSpPr>
            <a:spLocks noGrp="1"/>
          </p:cNvSpPr>
          <p:nvPr>
            <p:ph type="subTitle" idx="1"/>
          </p:nvPr>
        </p:nvSpPr>
        <p:spPr>
          <a:xfrm>
            <a:off x="1524000" y="3930954"/>
            <a:ext cx="9144000" cy="1655762"/>
          </a:xfrm>
        </p:spPr>
        <p:txBody>
          <a:bodyPr>
            <a:normAutofit/>
          </a:bodyPr>
          <a:lstStyle/>
          <a:p>
            <a:r>
              <a:rPr lang="en-US" sz="4000"/>
              <a:t>October 20, 2022</a:t>
            </a:r>
          </a:p>
        </p:txBody>
      </p:sp>
    </p:spTree>
    <p:extLst>
      <p:ext uri="{BB962C8B-B14F-4D97-AF65-F5344CB8AC3E}">
        <p14:creationId xmlns:p14="http://schemas.microsoft.com/office/powerpoint/2010/main" val="155140464"/>
      </p:ext>
    </p:extLst>
  </p:cSld>
  <p:clrMapOvr>
    <a:masterClrMapping/>
  </p:clrMapOvr>
  <p:transition spd="slow" advTm="24000">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2" name="Title 1">
            <a:extLst>
              <a:ext uri="{FF2B5EF4-FFF2-40B4-BE49-F238E27FC236}">
                <a16:creationId xmlns:a16="http://schemas.microsoft.com/office/drawing/2014/main" id="{1BA10946-180C-442B-99A5-CD8EBD045E0F}"/>
              </a:ext>
            </a:extLst>
          </p:cNvPr>
          <p:cNvSpPr>
            <a:spLocks noGrp="1"/>
          </p:cNvSpPr>
          <p:nvPr>
            <p:ph type="title"/>
          </p:nvPr>
        </p:nvSpPr>
        <p:spPr>
          <a:xfrm>
            <a:off x="838200" y="711200"/>
            <a:ext cx="10515600" cy="1117600"/>
          </a:xfrm>
        </p:spPr>
        <p:txBody>
          <a:bodyPr>
            <a:normAutofit/>
          </a:bodyPr>
          <a:lstStyle/>
          <a:p>
            <a:pPr algn="ctr"/>
            <a:r>
              <a:rPr kumimoji="0" lang="en-US" sz="4400" b="0" i="0" u="none" strike="noStrike" kern="1200" cap="none" spc="0" normalizeH="0" baseline="0" noProof="0">
                <a:ln w="3175" cmpd="sng">
                  <a:noFill/>
                </a:ln>
                <a:effectLst/>
                <a:uLnTx/>
                <a:uFillTx/>
                <a:latin typeface="Garamond" panose="02020404030301010803"/>
                <a:ea typeface="+mj-ea"/>
                <a:cs typeface="+mj-cs"/>
              </a:rPr>
              <a:t>Music</a:t>
            </a:r>
            <a:br>
              <a:rPr lang="en-US" sz="4400" b="0" i="0" u="none" strike="noStrike" kern="1200" cap="none" spc="0" normalizeH="0" baseline="0" noProof="0">
                <a:ln w="3175" cmpd="sng">
                  <a:noFill/>
                </a:ln>
                <a:effectLst/>
                <a:uLnTx/>
                <a:uFillTx/>
                <a:latin typeface="Garamond" panose="02020404030301010803"/>
              </a:rPr>
            </a:br>
            <a:r>
              <a:rPr kumimoji="0" lang="en-US" sz="2800" b="0" i="0" u="none" strike="noStrike" kern="1200" cap="none" spc="0" normalizeH="0" baseline="0" noProof="0">
                <a:ln w="3175" cmpd="sng">
                  <a:noFill/>
                </a:ln>
                <a:effectLst/>
                <a:uLnTx/>
                <a:uFillTx/>
                <a:latin typeface="Garamond" panose="02020404030301010803"/>
                <a:ea typeface="+mj-ea"/>
                <a:cs typeface="+mj-cs"/>
              </a:rPr>
              <a:t>Mr. Chodoroff, Mr. </a:t>
            </a:r>
            <a:r>
              <a:rPr lang="en-US" sz="2800">
                <a:ln w="3175" cmpd="sng">
                  <a:noFill/>
                </a:ln>
                <a:latin typeface="Garamond" panose="02020404030301010803"/>
              </a:rPr>
              <a:t>Glaser</a:t>
            </a:r>
            <a:r>
              <a:rPr kumimoji="0" lang="en-US" sz="2800" b="0" i="0" u="none" strike="noStrike" kern="1200" cap="none" spc="0" normalizeH="0" baseline="0" noProof="0">
                <a:ln w="3175" cmpd="sng">
                  <a:noFill/>
                </a:ln>
                <a:effectLst/>
                <a:uLnTx/>
                <a:uFillTx/>
                <a:latin typeface="Garamond" panose="02020404030301010803"/>
                <a:ea typeface="+mj-ea"/>
                <a:cs typeface="+mj-cs"/>
              </a:rPr>
              <a:t>, and Mrs. </a:t>
            </a:r>
            <a:r>
              <a:rPr kumimoji="0" lang="en-US" sz="2800" b="0" i="0" u="none" strike="noStrike" kern="1200" cap="none" spc="0" normalizeH="0" baseline="0" noProof="0" err="1">
                <a:ln w="3175" cmpd="sng">
                  <a:noFill/>
                </a:ln>
                <a:effectLst/>
                <a:uLnTx/>
                <a:uFillTx/>
                <a:latin typeface="Garamond" panose="02020404030301010803"/>
                <a:ea typeface="+mj-ea"/>
                <a:cs typeface="+mj-cs"/>
              </a:rPr>
              <a:t>Repper</a:t>
            </a:r>
            <a:endParaRPr kumimoji="0" lang="en-US" sz="2800" b="0" i="0" u="none" strike="noStrike" kern="1200" cap="none" spc="0" normalizeH="0" baseline="0" noProof="0">
              <a:ln w="3175" cmpd="sng">
                <a:noFill/>
              </a:ln>
              <a:effectLst/>
              <a:uLnTx/>
              <a:uFillTx/>
              <a:latin typeface="Garamond" panose="02020404030301010803"/>
              <a:ea typeface="+mj-ea"/>
              <a:cs typeface="+mj-cs"/>
            </a:endParaRPr>
          </a:p>
        </p:txBody>
      </p:sp>
      <p:sp>
        <p:nvSpPr>
          <p:cNvPr id="4" name="Content Placeholder 3">
            <a:extLst>
              <a:ext uri="{FF2B5EF4-FFF2-40B4-BE49-F238E27FC236}">
                <a16:creationId xmlns:a16="http://schemas.microsoft.com/office/drawing/2014/main" id="{2995A511-3939-464A-B3E4-4AD2CBA6A1C5}"/>
              </a:ext>
            </a:extLst>
          </p:cNvPr>
          <p:cNvSpPr>
            <a:spLocks noGrp="1"/>
          </p:cNvSpPr>
          <p:nvPr>
            <p:ph idx="1"/>
          </p:nvPr>
        </p:nvSpPr>
        <p:spPr/>
        <p:txBody>
          <a:bodyPr vert="horz" lIns="91440" tIns="45720" rIns="91440" bIns="45720" rtlCol="0" anchor="t">
            <a:normAutofit lnSpcReduction="10000"/>
          </a:bodyPr>
          <a:lstStyle/>
          <a:p>
            <a:r>
              <a:rPr lang="en-US">
                <a:cs typeface="Calibri"/>
              </a:rPr>
              <a:t>Music Gear Update</a:t>
            </a:r>
          </a:p>
          <a:p>
            <a:r>
              <a:rPr lang="en-US">
                <a:cs typeface="Calibri"/>
              </a:rPr>
              <a:t>Nov 2nd – 9th Grade Orchestra Concert with CB East </a:t>
            </a:r>
            <a:r>
              <a:rPr lang="en-US" err="1">
                <a:cs typeface="Calibri"/>
              </a:rPr>
              <a:t>Orch</a:t>
            </a:r>
            <a:endParaRPr lang="en-US">
              <a:cs typeface="Calibri"/>
            </a:endParaRPr>
          </a:p>
          <a:p>
            <a:r>
              <a:rPr lang="en-US">
                <a:cs typeface="Calibri"/>
              </a:rPr>
              <a:t>Student Piano Players</a:t>
            </a:r>
          </a:p>
          <a:p>
            <a:pPr lvl="1"/>
            <a:r>
              <a:rPr lang="en-US">
                <a:cs typeface="Calibri"/>
              </a:rPr>
              <a:t>If you want to audition to be a choir accompanist, contact Mr. Glaser to set up a time to play for him during I &amp; E</a:t>
            </a:r>
          </a:p>
          <a:p>
            <a:r>
              <a:rPr lang="en-US">
                <a:cs typeface="Calibri"/>
              </a:rPr>
              <a:t>Coffeehouse – November 4th </a:t>
            </a:r>
          </a:p>
          <a:p>
            <a:pPr lvl="1"/>
            <a:r>
              <a:rPr lang="en-US">
                <a:cs typeface="Calibri"/>
              </a:rPr>
              <a:t>Interested student poets – listen for announcements from Ms. Ambrosini &amp; Mr. Vogelsinger</a:t>
            </a:r>
          </a:p>
          <a:p>
            <a:pPr lvl="1"/>
            <a:r>
              <a:rPr lang="en-US">
                <a:cs typeface="Calibri"/>
              </a:rPr>
              <a:t>Interested student musicians – can sign up in Mr. Glaser's room any time</a:t>
            </a:r>
          </a:p>
          <a:p>
            <a:pPr lvl="2"/>
            <a:r>
              <a:rPr lang="en-US">
                <a:cs typeface="Calibri"/>
              </a:rPr>
              <a:t>No "karaoke" tracks allowed – Mr. Glaser is happy to provide live accompaniment to any student who needs it</a:t>
            </a:r>
          </a:p>
        </p:txBody>
      </p:sp>
    </p:spTree>
    <p:extLst>
      <p:ext uri="{BB962C8B-B14F-4D97-AF65-F5344CB8AC3E}">
        <p14:creationId xmlns:p14="http://schemas.microsoft.com/office/powerpoint/2010/main" val="510947265"/>
      </p:ext>
    </p:extLst>
  </p:cSld>
  <p:clrMapOvr>
    <a:masterClrMapping/>
  </p:clrMapOvr>
  <p:transition spd="slow" advTm="24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2" name="Title 1">
            <a:extLst>
              <a:ext uri="{FF2B5EF4-FFF2-40B4-BE49-F238E27FC236}">
                <a16:creationId xmlns:a16="http://schemas.microsoft.com/office/drawing/2014/main" id="{1BA10946-180C-442B-99A5-CD8EBD045E0F}"/>
              </a:ext>
            </a:extLst>
          </p:cNvPr>
          <p:cNvSpPr>
            <a:spLocks noGrp="1"/>
          </p:cNvSpPr>
          <p:nvPr>
            <p:ph type="title"/>
          </p:nvPr>
        </p:nvSpPr>
        <p:spPr>
          <a:xfrm>
            <a:off x="838200" y="711200"/>
            <a:ext cx="10515600" cy="1117600"/>
          </a:xfrm>
        </p:spPr>
        <p:txBody>
          <a:bodyPr>
            <a:normAutofit/>
          </a:bodyPr>
          <a:lstStyle/>
          <a:p>
            <a:pPr algn="ctr"/>
            <a:r>
              <a:rPr kumimoji="0" lang="en-US" sz="4400" b="0" i="0" u="none" strike="noStrike" kern="1200" cap="none" spc="0" normalizeH="0" baseline="0" noProof="0">
                <a:ln w="3175" cmpd="sng">
                  <a:noFill/>
                </a:ln>
                <a:effectLst/>
                <a:uLnTx/>
                <a:uFillTx/>
                <a:latin typeface="Garamond" panose="02020404030301010803"/>
                <a:ea typeface="+mj-ea"/>
                <a:cs typeface="+mj-cs"/>
              </a:rPr>
              <a:t>Music</a:t>
            </a:r>
            <a:br>
              <a:rPr lang="en-US" sz="4400" b="0" i="0" u="none" strike="noStrike" kern="1200" cap="none" spc="0" normalizeH="0" baseline="0" noProof="0">
                <a:ln w="3175" cmpd="sng">
                  <a:noFill/>
                </a:ln>
                <a:effectLst/>
                <a:uLnTx/>
                <a:uFillTx/>
                <a:latin typeface="Garamond" panose="02020404030301010803"/>
              </a:rPr>
            </a:br>
            <a:r>
              <a:rPr kumimoji="0" lang="en-US" sz="2800" b="0" i="0" u="none" strike="noStrike" kern="1200" cap="none" spc="0" normalizeH="0" baseline="0" noProof="0">
                <a:ln w="3175" cmpd="sng">
                  <a:noFill/>
                </a:ln>
                <a:effectLst/>
                <a:uLnTx/>
                <a:uFillTx/>
                <a:latin typeface="Garamond" panose="02020404030301010803"/>
                <a:ea typeface="+mj-ea"/>
                <a:cs typeface="+mj-cs"/>
              </a:rPr>
              <a:t>Mr. Chodoroff, Mr. </a:t>
            </a:r>
            <a:r>
              <a:rPr lang="en-US" sz="2800">
                <a:ln w="3175" cmpd="sng">
                  <a:noFill/>
                </a:ln>
                <a:latin typeface="Garamond" panose="02020404030301010803"/>
              </a:rPr>
              <a:t>Glaser</a:t>
            </a:r>
            <a:r>
              <a:rPr kumimoji="0" lang="en-US" sz="2800" b="0" i="0" u="none" strike="noStrike" kern="1200" cap="none" spc="0" normalizeH="0" baseline="0" noProof="0">
                <a:ln w="3175" cmpd="sng">
                  <a:noFill/>
                </a:ln>
                <a:effectLst/>
                <a:uLnTx/>
                <a:uFillTx/>
                <a:latin typeface="Garamond" panose="02020404030301010803"/>
                <a:ea typeface="+mj-ea"/>
                <a:cs typeface="+mj-cs"/>
              </a:rPr>
              <a:t>, and Mrs. </a:t>
            </a:r>
            <a:r>
              <a:rPr kumimoji="0" lang="en-US" sz="2800" b="0" i="0" u="none" strike="noStrike" kern="1200" cap="none" spc="0" normalizeH="0" baseline="0" noProof="0" err="1">
                <a:ln w="3175" cmpd="sng">
                  <a:noFill/>
                </a:ln>
                <a:effectLst/>
                <a:uLnTx/>
                <a:uFillTx/>
                <a:latin typeface="Garamond" panose="02020404030301010803"/>
                <a:ea typeface="+mj-ea"/>
                <a:cs typeface="+mj-cs"/>
              </a:rPr>
              <a:t>Repper</a:t>
            </a:r>
            <a:endParaRPr kumimoji="0" lang="en-US" sz="2800" b="0" i="0" u="none" strike="noStrike" kern="1200" cap="none" spc="0" normalizeH="0" baseline="0" noProof="0">
              <a:ln w="3175" cmpd="sng">
                <a:noFill/>
              </a:ln>
              <a:effectLst/>
              <a:uLnTx/>
              <a:uFillTx/>
              <a:latin typeface="Garamond" panose="02020404030301010803"/>
              <a:ea typeface="+mj-ea"/>
              <a:cs typeface="+mj-cs"/>
            </a:endParaRPr>
          </a:p>
        </p:txBody>
      </p:sp>
      <p:sp>
        <p:nvSpPr>
          <p:cNvPr id="4" name="Content Placeholder 3">
            <a:extLst>
              <a:ext uri="{FF2B5EF4-FFF2-40B4-BE49-F238E27FC236}">
                <a16:creationId xmlns:a16="http://schemas.microsoft.com/office/drawing/2014/main" id="{2995A511-3939-464A-B3E4-4AD2CBA6A1C5}"/>
              </a:ext>
            </a:extLst>
          </p:cNvPr>
          <p:cNvSpPr>
            <a:spLocks noGrp="1"/>
          </p:cNvSpPr>
          <p:nvPr>
            <p:ph idx="1"/>
          </p:nvPr>
        </p:nvSpPr>
        <p:spPr/>
        <p:txBody>
          <a:bodyPr vert="horz" lIns="91440" tIns="45720" rIns="91440" bIns="45720" rtlCol="0" anchor="t">
            <a:normAutofit fontScale="92500" lnSpcReduction="20000"/>
          </a:bodyPr>
          <a:lstStyle/>
          <a:p>
            <a:r>
              <a:rPr lang="en-US">
                <a:cs typeface="Calibri"/>
              </a:rPr>
              <a:t>Holicong Musical</a:t>
            </a:r>
          </a:p>
          <a:p>
            <a:pPr lvl="1"/>
            <a:r>
              <a:rPr lang="en-US">
                <a:cs typeface="Calibri"/>
              </a:rPr>
              <a:t>Show announcement coming soon</a:t>
            </a:r>
          </a:p>
          <a:p>
            <a:pPr lvl="1"/>
            <a:r>
              <a:rPr lang="en-US">
                <a:cs typeface="Calibri"/>
              </a:rPr>
              <a:t>Show dates are March 9, 10, 11</a:t>
            </a:r>
          </a:p>
          <a:p>
            <a:pPr lvl="1"/>
            <a:r>
              <a:rPr lang="en-US">
                <a:cs typeface="Calibri"/>
              </a:rPr>
              <a:t>Informational meeting FOR PERFORMERS both DURING I &amp; E and also in the evening via TEAMS – Next THURSDAY, October 27th (Dr. Shillingford will share out TEAMS link via email)</a:t>
            </a:r>
          </a:p>
          <a:p>
            <a:pPr lvl="2"/>
            <a:r>
              <a:rPr lang="en-US">
                <a:cs typeface="Calibri"/>
              </a:rPr>
              <a:t>The teams meeting will also be recorded so it can be watched at a later dates</a:t>
            </a:r>
          </a:p>
          <a:p>
            <a:pPr lvl="1"/>
            <a:r>
              <a:rPr lang="en-US">
                <a:cs typeface="Calibri"/>
              </a:rPr>
              <a:t>Auditions start on November 10th/11th</a:t>
            </a:r>
          </a:p>
          <a:p>
            <a:pPr lvl="2"/>
            <a:r>
              <a:rPr lang="en-US">
                <a:cs typeface="Calibri"/>
              </a:rPr>
              <a:t>Students can audition for one, two or three aspects – singing, acting, dancing</a:t>
            </a:r>
          </a:p>
          <a:p>
            <a:pPr lvl="2"/>
            <a:r>
              <a:rPr lang="en-US">
                <a:cs typeface="Calibri"/>
              </a:rPr>
              <a:t>Students will inform us on their audition form how much time they have available/are willing to commit to the show</a:t>
            </a:r>
          </a:p>
          <a:p>
            <a:pPr lvl="1"/>
            <a:r>
              <a:rPr lang="en-US">
                <a:cs typeface="Calibri"/>
              </a:rPr>
              <a:t>Students can play a winter sport and be involved in the musical, but winter athletes will not be cast in leading roles </a:t>
            </a:r>
          </a:p>
          <a:p>
            <a:pPr lvl="1"/>
            <a:r>
              <a:rPr lang="en-US">
                <a:cs typeface="Calibri"/>
              </a:rPr>
              <a:t>There will be a separate meeting for students interested in behind the scenes (stage crew, set design) later in the school year</a:t>
            </a:r>
          </a:p>
          <a:p>
            <a:pPr lvl="1"/>
            <a:endParaRPr lang="en-US" b="1">
              <a:cs typeface="Calibri"/>
            </a:endParaRPr>
          </a:p>
        </p:txBody>
      </p:sp>
    </p:spTree>
    <p:extLst>
      <p:ext uri="{BB962C8B-B14F-4D97-AF65-F5344CB8AC3E}">
        <p14:creationId xmlns:p14="http://schemas.microsoft.com/office/powerpoint/2010/main" val="2985679001"/>
      </p:ext>
    </p:extLst>
  </p:cSld>
  <p:clrMapOvr>
    <a:masterClrMapping/>
  </p:clrMapOvr>
  <p:transition spd="slow" advTm="2400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2" name="Title 1">
            <a:extLst>
              <a:ext uri="{FF2B5EF4-FFF2-40B4-BE49-F238E27FC236}">
                <a16:creationId xmlns:a16="http://schemas.microsoft.com/office/drawing/2014/main" id="{1BA10946-180C-442B-99A5-CD8EBD045E0F}"/>
              </a:ext>
            </a:extLst>
          </p:cNvPr>
          <p:cNvSpPr>
            <a:spLocks noGrp="1"/>
          </p:cNvSpPr>
          <p:nvPr>
            <p:ph type="title"/>
          </p:nvPr>
        </p:nvSpPr>
        <p:spPr>
          <a:xfrm>
            <a:off x="837065" y="1231106"/>
            <a:ext cx="10503694" cy="1069976"/>
          </a:xfrm>
        </p:spPr>
        <p:txBody>
          <a:bodyPr>
            <a:noAutofit/>
          </a:bodyPr>
          <a:lstStyle/>
          <a:p>
            <a:pPr algn="ctr"/>
            <a:r>
              <a:rPr kumimoji="0" lang="en-US" i="0" u="none" strike="noStrike" kern="1200" cap="none" spc="0" normalizeH="0" baseline="0" noProof="0">
                <a:ln w="3175" cmpd="sng">
                  <a:noFill/>
                </a:ln>
                <a:effectLst/>
                <a:uLnTx/>
                <a:uFillTx/>
                <a:latin typeface="Garamond" panose="02020404030301010803"/>
                <a:ea typeface="+mj-ea"/>
                <a:cs typeface="+mj-cs"/>
              </a:rPr>
              <a:t>Student Activities</a:t>
            </a:r>
            <a:br>
              <a:rPr lang="en-US" b="0" i="0" u="none" strike="noStrike" kern="1200" cap="none" spc="0" normalizeH="0" baseline="0" noProof="0">
                <a:ln w="3175" cmpd="sng">
                  <a:noFill/>
                </a:ln>
                <a:effectLst/>
                <a:uLnTx/>
                <a:uFillTx/>
                <a:latin typeface="Garamond" panose="02020404030301010803"/>
              </a:rPr>
            </a:br>
            <a:r>
              <a:rPr lang="en-US" sz="3200">
                <a:ln w="3175" cmpd="sng">
                  <a:noFill/>
                </a:ln>
                <a:latin typeface="Garamond" panose="02020404030301010803"/>
              </a:rPr>
              <a:t>Mrs. Wentz &amp; Club Advisors</a:t>
            </a:r>
            <a:endParaRPr lang="en-US" sz="3200">
              <a:ln w="3175" cmpd="sng">
                <a:noFill/>
              </a:ln>
              <a:ea typeface="+mj-lt"/>
              <a:cs typeface="+mj-lt"/>
            </a:endParaRPr>
          </a:p>
          <a:p>
            <a:pPr algn="ctr"/>
            <a:br>
              <a:rPr lang="en-US">
                <a:ln w="3175" cmpd="sng">
                  <a:noFill/>
                </a:ln>
                <a:latin typeface="Garamond" panose="02020404030301010803"/>
              </a:rPr>
            </a:br>
            <a:endParaRPr lang="en-US" sz="2800" b="0" i="0" u="none" strike="noStrike" kern="1200" cap="none" spc="0" normalizeH="0" baseline="0" noProof="0">
              <a:ln w="3175" cmpd="sng">
                <a:noFill/>
              </a:ln>
              <a:effectLst/>
              <a:uLnTx/>
              <a:uFillTx/>
              <a:latin typeface="Garamond" panose="02020404030301010803"/>
            </a:endParaRPr>
          </a:p>
        </p:txBody>
      </p:sp>
      <p:sp>
        <p:nvSpPr>
          <p:cNvPr id="4" name="Content Placeholder 3">
            <a:extLst>
              <a:ext uri="{FF2B5EF4-FFF2-40B4-BE49-F238E27FC236}">
                <a16:creationId xmlns:a16="http://schemas.microsoft.com/office/drawing/2014/main" id="{2995A511-3939-464A-B3E4-4AD2CBA6A1C5}"/>
              </a:ext>
            </a:extLst>
          </p:cNvPr>
          <p:cNvSpPr>
            <a:spLocks noGrp="1"/>
          </p:cNvSpPr>
          <p:nvPr>
            <p:ph idx="1"/>
          </p:nvPr>
        </p:nvSpPr>
        <p:spPr>
          <a:xfrm>
            <a:off x="845960" y="1918463"/>
            <a:ext cx="10515600" cy="5363369"/>
          </a:xfrm>
        </p:spPr>
        <p:txBody>
          <a:bodyPr vert="horz" lIns="91440" tIns="45720" rIns="91440" bIns="45720" rtlCol="0" anchor="t">
            <a:normAutofit/>
          </a:bodyPr>
          <a:lstStyle/>
          <a:p>
            <a:pPr lvl="1"/>
            <a:r>
              <a:rPr lang="en-US" sz="2800">
                <a:latin typeface="Bookman Old Style"/>
                <a:cs typeface="Calibri"/>
              </a:rPr>
              <a:t>October spirit week was a success!</a:t>
            </a:r>
            <a:endParaRPr lang="en-US" sz="2800"/>
          </a:p>
        </p:txBody>
      </p:sp>
      <p:pic>
        <p:nvPicPr>
          <p:cNvPr id="2" name="Picture 2" descr="Text&#10;&#10;Description automatically generated">
            <a:extLst>
              <a:ext uri="{FF2B5EF4-FFF2-40B4-BE49-F238E27FC236}">
                <a16:creationId xmlns:a16="http://schemas.microsoft.com/office/drawing/2014/main" id="{1F37D696-0F6D-405D-6FF7-26719B42426D}"/>
              </a:ext>
            </a:extLst>
          </p:cNvPr>
          <p:cNvPicPr>
            <a:picLocks noChangeAspect="1"/>
          </p:cNvPicPr>
          <p:nvPr/>
        </p:nvPicPr>
        <p:blipFill>
          <a:blip r:embed="rId4"/>
          <a:stretch>
            <a:fillRect/>
          </a:stretch>
        </p:blipFill>
        <p:spPr>
          <a:xfrm>
            <a:off x="3188495" y="2446624"/>
            <a:ext cx="5826917" cy="3333969"/>
          </a:xfrm>
          <a:prstGeom prst="rect">
            <a:avLst/>
          </a:prstGeom>
        </p:spPr>
      </p:pic>
    </p:spTree>
    <p:extLst>
      <p:ext uri="{BB962C8B-B14F-4D97-AF65-F5344CB8AC3E}">
        <p14:creationId xmlns:p14="http://schemas.microsoft.com/office/powerpoint/2010/main" val="3852625620"/>
      </p:ext>
    </p:extLst>
  </p:cSld>
  <p:clrMapOvr>
    <a:masterClrMapping/>
  </p:clrMapOvr>
  <p:transition spd="slow" advTm="24000">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4">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6">
            <a:extLst>
              <a:ext uri="{FF2B5EF4-FFF2-40B4-BE49-F238E27FC236}">
                <a16:creationId xmlns:a16="http://schemas.microsoft.com/office/drawing/2014/main" id="{4D5B5895-5C74-D442-7085-D54B45E42941}"/>
              </a:ext>
            </a:extLst>
          </p:cNvPr>
          <p:cNvPicPr>
            <a:picLocks noChangeAspect="1"/>
          </p:cNvPicPr>
          <p:nvPr/>
        </p:nvPicPr>
        <p:blipFill rotWithShape="1">
          <a:blip r:embed="rId3"/>
          <a:srcRect l="24470" r="19718" b="2"/>
          <a:stretch/>
        </p:blipFill>
        <p:spPr>
          <a:xfrm>
            <a:off x="571520" y="523885"/>
            <a:ext cx="4003019" cy="3388883"/>
          </a:xfrm>
          <a:prstGeom prst="rect">
            <a:avLst/>
          </a:prstGeom>
        </p:spPr>
      </p:pic>
      <p:pic>
        <p:nvPicPr>
          <p:cNvPr id="3" name="Picture 4">
            <a:extLst>
              <a:ext uri="{FF2B5EF4-FFF2-40B4-BE49-F238E27FC236}">
                <a16:creationId xmlns:a16="http://schemas.microsoft.com/office/drawing/2014/main" id="{3EACDE76-AD09-C906-8E51-6566C83B90A3}"/>
              </a:ext>
            </a:extLst>
          </p:cNvPr>
          <p:cNvPicPr>
            <a:picLocks noChangeAspect="1"/>
          </p:cNvPicPr>
          <p:nvPr/>
        </p:nvPicPr>
        <p:blipFill rotWithShape="1">
          <a:blip r:embed="rId4"/>
          <a:srcRect l="19361" r="24828" b="2"/>
          <a:stretch/>
        </p:blipFill>
        <p:spPr>
          <a:xfrm>
            <a:off x="20" y="3469102"/>
            <a:ext cx="4003019" cy="3388893"/>
          </a:xfrm>
          <a:prstGeom prst="rect">
            <a:avLst/>
          </a:prstGeom>
        </p:spPr>
      </p:pic>
      <p:pic>
        <p:nvPicPr>
          <p:cNvPr id="2" name="Picture 2">
            <a:extLst>
              <a:ext uri="{FF2B5EF4-FFF2-40B4-BE49-F238E27FC236}">
                <a16:creationId xmlns:a16="http://schemas.microsoft.com/office/drawing/2014/main" id="{DBF596B6-E671-08D7-607A-29F16391580A}"/>
              </a:ext>
            </a:extLst>
          </p:cNvPr>
          <p:cNvPicPr>
            <a:picLocks noChangeAspect="1"/>
          </p:cNvPicPr>
          <p:nvPr/>
        </p:nvPicPr>
        <p:blipFill rotWithShape="1">
          <a:blip r:embed="rId5"/>
          <a:srcRect t="10979" b="10979"/>
          <a:stretch/>
        </p:blipFill>
        <p:spPr>
          <a:xfrm rot="5400000">
            <a:off x="2672502" y="1421976"/>
            <a:ext cx="6858000" cy="4014047"/>
          </a:xfrm>
          <a:prstGeom prst="rect">
            <a:avLst/>
          </a:prstGeom>
        </p:spPr>
      </p:pic>
      <p:pic>
        <p:nvPicPr>
          <p:cNvPr id="7" name="Picture 9" descr="A group of people posing for a photo&#10;&#10;Description automatically generated">
            <a:extLst>
              <a:ext uri="{FF2B5EF4-FFF2-40B4-BE49-F238E27FC236}">
                <a16:creationId xmlns:a16="http://schemas.microsoft.com/office/drawing/2014/main" id="{86BC8B3F-AA4C-869F-0B66-0B4151B61C06}"/>
              </a:ext>
            </a:extLst>
          </p:cNvPr>
          <p:cNvPicPr>
            <a:picLocks noChangeAspect="1"/>
          </p:cNvPicPr>
          <p:nvPr/>
        </p:nvPicPr>
        <p:blipFill rotWithShape="1">
          <a:blip r:embed="rId6"/>
          <a:srcRect l="19161" r="24933" b="1"/>
          <a:stretch/>
        </p:blipFill>
        <p:spPr>
          <a:xfrm>
            <a:off x="7581741" y="714385"/>
            <a:ext cx="4003039" cy="3383270"/>
          </a:xfrm>
          <a:prstGeom prst="rect">
            <a:avLst/>
          </a:prstGeom>
        </p:spPr>
      </p:pic>
      <p:pic>
        <p:nvPicPr>
          <p:cNvPr id="10" name="Picture 11" descr="A picture containing person, standing, indoor, child&#10;&#10;Description automatically generated">
            <a:extLst>
              <a:ext uri="{FF2B5EF4-FFF2-40B4-BE49-F238E27FC236}">
                <a16:creationId xmlns:a16="http://schemas.microsoft.com/office/drawing/2014/main" id="{9D0DB8D7-7289-8011-205F-3B53E70940C5}"/>
              </a:ext>
            </a:extLst>
          </p:cNvPr>
          <p:cNvPicPr>
            <a:picLocks noChangeAspect="1"/>
          </p:cNvPicPr>
          <p:nvPr/>
        </p:nvPicPr>
        <p:blipFill rotWithShape="1">
          <a:blip r:embed="rId7"/>
          <a:srcRect l="13186" r="46703" b="1"/>
          <a:stretch/>
        </p:blipFill>
        <p:spPr>
          <a:xfrm rot="5400000">
            <a:off x="7882411" y="3060375"/>
            <a:ext cx="3388893" cy="3992034"/>
          </a:xfrm>
          <a:prstGeom prst="rect">
            <a:avLst/>
          </a:prstGeom>
        </p:spPr>
      </p:pic>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15169"/>
            <a:ext cx="802482"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Tree>
    <p:extLst>
      <p:ext uri="{BB962C8B-B14F-4D97-AF65-F5344CB8AC3E}">
        <p14:creationId xmlns:p14="http://schemas.microsoft.com/office/powerpoint/2010/main" val="3597096578"/>
      </p:ext>
    </p:extLst>
  </p:cSld>
  <p:clrMapOvr>
    <a:masterClrMapping/>
  </p:clrMapOvr>
  <p:transition spd="slow" advTm="2400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2" name="Title 1">
            <a:extLst>
              <a:ext uri="{FF2B5EF4-FFF2-40B4-BE49-F238E27FC236}">
                <a16:creationId xmlns:a16="http://schemas.microsoft.com/office/drawing/2014/main" id="{1BA10946-180C-442B-99A5-CD8EBD045E0F}"/>
              </a:ext>
            </a:extLst>
          </p:cNvPr>
          <p:cNvSpPr>
            <a:spLocks noGrp="1"/>
          </p:cNvSpPr>
          <p:nvPr>
            <p:ph type="title"/>
          </p:nvPr>
        </p:nvSpPr>
        <p:spPr>
          <a:xfrm>
            <a:off x="838200" y="711200"/>
            <a:ext cx="10515600" cy="1117600"/>
          </a:xfrm>
        </p:spPr>
        <p:txBody>
          <a:bodyPr>
            <a:noAutofit/>
          </a:bodyPr>
          <a:lstStyle/>
          <a:p>
            <a:pPr algn="ctr"/>
            <a:r>
              <a:rPr kumimoji="0" lang="en-US" i="0" u="none" strike="noStrike" kern="1200" cap="none" spc="0" normalizeH="0" baseline="0" noProof="0">
                <a:ln w="3175" cmpd="sng">
                  <a:noFill/>
                </a:ln>
                <a:effectLst/>
                <a:uLnTx/>
                <a:uFillTx/>
                <a:latin typeface="Garamond" panose="02020404030301010803"/>
                <a:ea typeface="+mj-ea"/>
                <a:cs typeface="+mj-cs"/>
              </a:rPr>
              <a:t>Student Activities</a:t>
            </a:r>
            <a:br>
              <a:rPr lang="en-US" b="0" i="0" u="none" strike="noStrike" kern="1200" cap="none" spc="0" normalizeH="0" baseline="0" noProof="0">
                <a:ln w="3175" cmpd="sng">
                  <a:noFill/>
                </a:ln>
                <a:solidFill>
                  <a:schemeClr val="bg1"/>
                </a:solidFill>
                <a:effectLst/>
                <a:uLnTx/>
                <a:uFillTx/>
                <a:latin typeface="Garamond" panose="02020404030301010803"/>
              </a:rPr>
            </a:br>
            <a:r>
              <a:rPr kumimoji="0" lang="en-US" sz="2800" b="0" i="0" u="none" strike="noStrike" kern="1200" cap="none" spc="0" normalizeH="0" baseline="0" noProof="0">
                <a:ln w="3175" cmpd="sng">
                  <a:noFill/>
                </a:ln>
                <a:effectLst/>
                <a:uLnTx/>
                <a:uFillTx/>
                <a:latin typeface="Garamond" panose="02020404030301010803"/>
                <a:ea typeface="+mj-ea"/>
                <a:cs typeface="+mj-cs"/>
              </a:rPr>
              <a:t>Mrs. Wentz &amp; Club Advisors</a:t>
            </a:r>
          </a:p>
        </p:txBody>
      </p:sp>
      <p:sp>
        <p:nvSpPr>
          <p:cNvPr id="4" name="Content Placeholder 3">
            <a:extLst>
              <a:ext uri="{FF2B5EF4-FFF2-40B4-BE49-F238E27FC236}">
                <a16:creationId xmlns:a16="http://schemas.microsoft.com/office/drawing/2014/main" id="{2995A511-3939-464A-B3E4-4AD2CBA6A1C5}"/>
              </a:ext>
            </a:extLst>
          </p:cNvPr>
          <p:cNvSpPr>
            <a:spLocks noGrp="1"/>
          </p:cNvSpPr>
          <p:nvPr>
            <p:ph idx="1"/>
          </p:nvPr>
        </p:nvSpPr>
        <p:spPr>
          <a:xfrm>
            <a:off x="1004887" y="2147094"/>
            <a:ext cx="10515600" cy="4351338"/>
          </a:xfrm>
        </p:spPr>
        <p:txBody>
          <a:bodyPr vert="horz" lIns="91440" tIns="45720" rIns="91440" bIns="45720" rtlCol="0" anchor="t">
            <a:normAutofit/>
          </a:bodyPr>
          <a:lstStyle/>
          <a:p>
            <a:r>
              <a:rPr lang="en-US">
                <a:latin typeface="Bookman Old Style"/>
                <a:hlinkClick r:id="rId4"/>
              </a:rPr>
              <a:t>Student Activities / Activities Overview (cbsd.org)</a:t>
            </a:r>
            <a:r>
              <a:rPr lang="en-US">
                <a:latin typeface="Bookman Old Style"/>
              </a:rPr>
              <a:t> (List of clubs &amp; activities as of fair and how to create a club form for students)</a:t>
            </a:r>
          </a:p>
          <a:p>
            <a:pPr marL="0" indent="0">
              <a:buNone/>
            </a:pPr>
            <a:endParaRPr lang="en-US">
              <a:latin typeface="Bookman Old Style"/>
              <a:cs typeface="Calibri"/>
            </a:endParaRPr>
          </a:p>
          <a:p>
            <a:r>
              <a:rPr lang="en-US">
                <a:latin typeface="Bookman Old Style"/>
                <a:cs typeface="Calibri"/>
              </a:rPr>
              <a:t>Upcoming events:</a:t>
            </a:r>
          </a:p>
          <a:p>
            <a:pPr lvl="1"/>
            <a:r>
              <a:rPr lang="en-US" sz="2800">
                <a:latin typeface="Bookman Old Style"/>
                <a:cs typeface="Calibri"/>
              </a:rPr>
              <a:t>Halloween costume contest</a:t>
            </a:r>
          </a:p>
          <a:p>
            <a:pPr lvl="1"/>
            <a:r>
              <a:rPr lang="en-US" sz="2800">
                <a:latin typeface="Bookman Old Style"/>
                <a:cs typeface="Calibri"/>
              </a:rPr>
              <a:t>First Responders breakfast</a:t>
            </a:r>
          </a:p>
          <a:p>
            <a:pPr lvl="1"/>
            <a:r>
              <a:rPr lang="en-US" sz="2800">
                <a:latin typeface="Bookman Old Style"/>
                <a:cs typeface="Calibri"/>
              </a:rPr>
              <a:t>Cookie Dough Delivery – Wednesday November </a:t>
            </a:r>
          </a:p>
        </p:txBody>
      </p:sp>
    </p:spTree>
    <p:extLst>
      <p:ext uri="{BB962C8B-B14F-4D97-AF65-F5344CB8AC3E}">
        <p14:creationId xmlns:p14="http://schemas.microsoft.com/office/powerpoint/2010/main" val="2333825421"/>
      </p:ext>
    </p:extLst>
  </p:cSld>
  <p:clrMapOvr>
    <a:masterClrMapping/>
  </p:clrMapOvr>
  <p:transition spd="slow" advTm="2400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2" name="Title 1">
            <a:extLst>
              <a:ext uri="{FF2B5EF4-FFF2-40B4-BE49-F238E27FC236}">
                <a16:creationId xmlns:a16="http://schemas.microsoft.com/office/drawing/2014/main" id="{1BA10946-180C-442B-99A5-CD8EBD045E0F}"/>
              </a:ext>
            </a:extLst>
          </p:cNvPr>
          <p:cNvSpPr>
            <a:spLocks noGrp="1"/>
          </p:cNvSpPr>
          <p:nvPr>
            <p:ph type="title"/>
          </p:nvPr>
        </p:nvSpPr>
        <p:spPr>
          <a:xfrm>
            <a:off x="838200" y="711200"/>
            <a:ext cx="10515600" cy="1117600"/>
          </a:xfrm>
        </p:spPr>
        <p:txBody>
          <a:bodyPr>
            <a:normAutofit fontScale="90000"/>
          </a:bodyPr>
          <a:lstStyle/>
          <a:p>
            <a:pPr algn="ctr"/>
            <a:r>
              <a:rPr lang="en-US">
                <a:ln w="3175" cmpd="sng">
                  <a:noFill/>
                </a:ln>
                <a:latin typeface="Garamond" panose="02020404030301010803"/>
              </a:rPr>
              <a:t>Student Services</a:t>
            </a:r>
            <a:br>
              <a:rPr lang="en-US" sz="4400" b="0" i="0" u="none" strike="noStrike" kern="1200" cap="none" spc="0" normalizeH="0" baseline="0" noProof="0">
                <a:ln w="3175" cmpd="sng">
                  <a:noFill/>
                </a:ln>
                <a:effectLst/>
                <a:uLnTx/>
                <a:uFillTx/>
                <a:latin typeface="Garamond" panose="02020404030301010803"/>
              </a:rPr>
            </a:br>
            <a:r>
              <a:rPr kumimoji="0" lang="en-US" sz="2800" b="0" i="0" u="none" strike="noStrike" kern="1200" cap="none" spc="0" normalizeH="0" baseline="0" noProof="0">
                <a:ln w="3175" cmpd="sng">
                  <a:noFill/>
                </a:ln>
                <a:effectLst/>
                <a:uLnTx/>
                <a:uFillTx/>
                <a:latin typeface="Garamond" panose="02020404030301010803"/>
                <a:ea typeface="+mj-ea"/>
                <a:cs typeface="+mj-cs"/>
              </a:rPr>
              <a:t>Mrs. </a:t>
            </a:r>
            <a:r>
              <a:rPr lang="en-US" sz="2800">
                <a:ln w="3175" cmpd="sng">
                  <a:noFill/>
                </a:ln>
                <a:latin typeface="Garamond" panose="02020404030301010803"/>
              </a:rPr>
              <a:t>Louderback, Mr. Striano, Mrs. Pierangeli, Mrs. </a:t>
            </a:r>
            <a:r>
              <a:rPr lang="en-US" sz="2800" err="1">
                <a:ln w="3175" cmpd="sng">
                  <a:noFill/>
                </a:ln>
                <a:latin typeface="Garamond" panose="02020404030301010803"/>
              </a:rPr>
              <a:t>Chickanosky</a:t>
            </a:r>
            <a:br>
              <a:rPr lang="en-US" sz="2800">
                <a:ln w="3175" cmpd="sng">
                  <a:noFill/>
                </a:ln>
                <a:latin typeface="Garamond" panose="02020404030301010803"/>
              </a:rPr>
            </a:br>
            <a:endParaRPr lang="en-US" sz="2800" b="0" i="0" u="none" strike="noStrike" kern="1200" cap="none" spc="0" normalizeH="0" baseline="0" noProof="0">
              <a:ln w="3175" cmpd="sng">
                <a:noFill/>
              </a:ln>
              <a:effectLst/>
              <a:uLnTx/>
              <a:uFillTx/>
              <a:latin typeface="Garamond" panose="02020404030301010803"/>
            </a:endParaRPr>
          </a:p>
        </p:txBody>
      </p:sp>
      <p:sp>
        <p:nvSpPr>
          <p:cNvPr id="4" name="Content Placeholder 3">
            <a:extLst>
              <a:ext uri="{FF2B5EF4-FFF2-40B4-BE49-F238E27FC236}">
                <a16:creationId xmlns:a16="http://schemas.microsoft.com/office/drawing/2014/main" id="{2995A511-3939-464A-B3E4-4AD2CBA6A1C5}"/>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a:latin typeface="Calibri Light"/>
                <a:cs typeface="Calibri"/>
              </a:rPr>
              <a:t>Groups: Stress Management</a:t>
            </a:r>
          </a:p>
          <a:p>
            <a:pPr marL="0" indent="0">
              <a:buNone/>
            </a:pPr>
            <a:r>
              <a:rPr lang="en-US">
                <a:latin typeface="Calibri Light"/>
                <a:cs typeface="Calibri"/>
              </a:rPr>
              <a:t>                Friendship</a:t>
            </a:r>
          </a:p>
          <a:p>
            <a:pPr marL="0" indent="0">
              <a:buNone/>
            </a:pPr>
            <a:r>
              <a:rPr lang="en-US">
                <a:latin typeface="Calibri Light"/>
                <a:cs typeface="Calibri"/>
              </a:rPr>
              <a:t>                Family Support</a:t>
            </a:r>
          </a:p>
          <a:p>
            <a:pPr marL="0" indent="0">
              <a:buNone/>
            </a:pPr>
            <a:r>
              <a:rPr lang="en-US">
                <a:latin typeface="Calibri Light"/>
                <a:cs typeface="Calibri"/>
              </a:rPr>
              <a:t>                Bereavement</a:t>
            </a:r>
          </a:p>
          <a:p>
            <a:pPr marL="0" indent="0">
              <a:buNone/>
            </a:pPr>
            <a:r>
              <a:rPr lang="en-US">
                <a:latin typeface="Calibri Light"/>
                <a:cs typeface="Calibri"/>
              </a:rPr>
              <a:t>                Study Skills</a:t>
            </a:r>
          </a:p>
          <a:p>
            <a:pPr marL="0" indent="0">
              <a:buNone/>
            </a:pPr>
            <a:r>
              <a:rPr lang="en-US">
                <a:latin typeface="Calibri Light"/>
                <a:cs typeface="Calibri"/>
              </a:rPr>
              <a:t>                 Wellness</a:t>
            </a:r>
          </a:p>
          <a:p>
            <a:pPr marL="0" indent="0">
              <a:buNone/>
            </a:pPr>
            <a:r>
              <a:rPr lang="en-US">
                <a:latin typeface="Calibri Light"/>
                <a:cs typeface="Calibri"/>
              </a:rPr>
              <a:t>Consult Overview: Resource document to review this first term and share with parents</a:t>
            </a:r>
          </a:p>
          <a:p>
            <a:pPr marL="0" indent="0">
              <a:buNone/>
            </a:pPr>
            <a:endParaRPr lang="en-US">
              <a:latin typeface="Calibri Light"/>
              <a:cs typeface="Calibri"/>
            </a:endParaRPr>
          </a:p>
          <a:p>
            <a:pPr marL="0" indent="0">
              <a:buNone/>
            </a:pPr>
            <a:r>
              <a:rPr lang="en-US">
                <a:latin typeface="Calibri Light"/>
                <a:cs typeface="Calibri"/>
              </a:rPr>
              <a:t>Classroom Visits</a:t>
            </a:r>
            <a:endParaRPr lang="en-US">
              <a:latin typeface="Calibri Light"/>
            </a:endParaRPr>
          </a:p>
        </p:txBody>
      </p:sp>
    </p:spTree>
    <p:extLst>
      <p:ext uri="{BB962C8B-B14F-4D97-AF65-F5344CB8AC3E}">
        <p14:creationId xmlns:p14="http://schemas.microsoft.com/office/powerpoint/2010/main" val="2630427528"/>
      </p:ext>
    </p:extLst>
  </p:cSld>
  <p:clrMapOvr>
    <a:masterClrMapping/>
  </p:clrMapOvr>
  <p:transition spd="slow" advTm="240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2" name="Title 1">
            <a:extLst>
              <a:ext uri="{FF2B5EF4-FFF2-40B4-BE49-F238E27FC236}">
                <a16:creationId xmlns:a16="http://schemas.microsoft.com/office/drawing/2014/main" id="{1BA10946-180C-442B-99A5-CD8EBD045E0F}"/>
              </a:ext>
            </a:extLst>
          </p:cNvPr>
          <p:cNvSpPr>
            <a:spLocks noGrp="1"/>
          </p:cNvSpPr>
          <p:nvPr>
            <p:ph type="title"/>
          </p:nvPr>
        </p:nvSpPr>
        <p:spPr>
          <a:xfrm>
            <a:off x="732367" y="850900"/>
            <a:ext cx="10515600" cy="1293989"/>
          </a:xfrm>
        </p:spPr>
        <p:txBody>
          <a:bodyPr>
            <a:normAutofit/>
          </a:bodyPr>
          <a:lstStyle/>
          <a:p>
            <a:pPr algn="ctr"/>
            <a:r>
              <a:rPr lang="en-US">
                <a:ln w="3175" cmpd="sng">
                  <a:noFill/>
                </a:ln>
                <a:solidFill>
                  <a:prstClr val="black">
                    <a:lumMod val="85000"/>
                    <a:lumOff val="15000"/>
                  </a:prstClr>
                </a:solidFill>
                <a:latin typeface="Garamond" panose="02020404030301010803"/>
              </a:rPr>
              <a:t>Holicong Staff</a:t>
            </a:r>
            <a: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 Opportunities</a:t>
            </a:r>
            <a:endParaRPr kumimoji="0" lang="en-US" sz="31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endParaRPr>
          </a:p>
        </p:txBody>
      </p:sp>
      <p:sp>
        <p:nvSpPr>
          <p:cNvPr id="3" name="Content Placeholder 2">
            <a:extLst>
              <a:ext uri="{FF2B5EF4-FFF2-40B4-BE49-F238E27FC236}">
                <a16:creationId xmlns:a16="http://schemas.microsoft.com/office/drawing/2014/main" id="{B6A3E015-4DC1-49D0-B0B3-7378D4D48C8C}"/>
              </a:ext>
            </a:extLst>
          </p:cNvPr>
          <p:cNvSpPr>
            <a:spLocks noGrp="1"/>
          </p:cNvSpPr>
          <p:nvPr>
            <p:ph sz="half" idx="1"/>
          </p:nvPr>
        </p:nvSpPr>
        <p:spPr>
          <a:xfrm>
            <a:off x="838200" y="2087562"/>
            <a:ext cx="10515600" cy="4043363"/>
          </a:xfrm>
        </p:spPr>
        <p:txBody>
          <a:bodyPr vert="horz" lIns="91440" tIns="45720" rIns="91440" bIns="45720" rtlCol="0" anchor="t">
            <a:normAutofit/>
          </a:bodyPr>
          <a:lstStyle/>
          <a:p>
            <a:pPr marL="0" indent="0">
              <a:buNone/>
            </a:pPr>
            <a:endParaRPr lang="en-US">
              <a:cs typeface="Calibri"/>
            </a:endParaRPr>
          </a:p>
          <a:p>
            <a:endParaRPr lang="en-US">
              <a:cs typeface="Calibri"/>
            </a:endParaRPr>
          </a:p>
        </p:txBody>
      </p:sp>
      <p:pic>
        <p:nvPicPr>
          <p:cNvPr id="4" name="Picture 3">
            <a:extLst>
              <a:ext uri="{FF2B5EF4-FFF2-40B4-BE49-F238E27FC236}">
                <a16:creationId xmlns:a16="http://schemas.microsoft.com/office/drawing/2014/main" id="{93C0847F-C6B9-E79D-DE54-428A3FD9BF99}"/>
              </a:ext>
            </a:extLst>
          </p:cNvPr>
          <p:cNvPicPr>
            <a:picLocks noChangeAspect="1"/>
          </p:cNvPicPr>
          <p:nvPr/>
        </p:nvPicPr>
        <p:blipFill>
          <a:blip r:embed="rId5"/>
          <a:stretch>
            <a:fillRect/>
          </a:stretch>
        </p:blipFill>
        <p:spPr>
          <a:xfrm>
            <a:off x="1052552" y="2574006"/>
            <a:ext cx="10086896" cy="2126582"/>
          </a:xfrm>
          <a:prstGeom prst="rect">
            <a:avLst/>
          </a:prstGeom>
        </p:spPr>
      </p:pic>
    </p:spTree>
    <p:custDataLst>
      <p:tags r:id="rId1"/>
    </p:custDataLst>
    <p:extLst>
      <p:ext uri="{BB962C8B-B14F-4D97-AF65-F5344CB8AC3E}">
        <p14:creationId xmlns:p14="http://schemas.microsoft.com/office/powerpoint/2010/main" val="2698540257"/>
      </p:ext>
    </p:extLst>
  </p:cSld>
  <p:clrMapOvr>
    <a:masterClrMapping/>
  </p:clrMapOvr>
  <p:transition spd="slow" advTm="2400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2" name="Title 1">
            <a:extLst>
              <a:ext uri="{FF2B5EF4-FFF2-40B4-BE49-F238E27FC236}">
                <a16:creationId xmlns:a16="http://schemas.microsoft.com/office/drawing/2014/main" id="{1BA10946-180C-442B-99A5-CD8EBD045E0F}"/>
              </a:ext>
            </a:extLst>
          </p:cNvPr>
          <p:cNvSpPr>
            <a:spLocks noGrp="1"/>
          </p:cNvSpPr>
          <p:nvPr>
            <p:ph type="title"/>
          </p:nvPr>
        </p:nvSpPr>
        <p:spPr>
          <a:xfrm>
            <a:off x="732367" y="850900"/>
            <a:ext cx="10515600" cy="1293989"/>
          </a:xfrm>
        </p:spPr>
        <p:txBody>
          <a:bodyPr>
            <a:normAutofit fontScale="90000"/>
          </a:bodyPr>
          <a:lstStyle/>
          <a:p>
            <a:pPr algn="ctr"/>
            <a: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School Business &amp; Updates </a:t>
            </a:r>
            <a:b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br>
            <a: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A look at what we do based on last meeting</a:t>
            </a:r>
            <a:b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br>
            <a:endParaRPr kumimoji="0" lang="en-US" sz="31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endParaRPr>
          </a:p>
        </p:txBody>
      </p:sp>
      <p:sp>
        <p:nvSpPr>
          <p:cNvPr id="3" name="Content Placeholder 2">
            <a:extLst>
              <a:ext uri="{FF2B5EF4-FFF2-40B4-BE49-F238E27FC236}">
                <a16:creationId xmlns:a16="http://schemas.microsoft.com/office/drawing/2014/main" id="{B6A3E015-4DC1-49D0-B0B3-7378D4D48C8C}"/>
              </a:ext>
            </a:extLst>
          </p:cNvPr>
          <p:cNvSpPr>
            <a:spLocks noGrp="1"/>
          </p:cNvSpPr>
          <p:nvPr>
            <p:ph sz="half" idx="1"/>
          </p:nvPr>
        </p:nvSpPr>
        <p:spPr>
          <a:xfrm>
            <a:off x="838200" y="2087562"/>
            <a:ext cx="4127339" cy="4043363"/>
          </a:xfrm>
        </p:spPr>
        <p:txBody>
          <a:bodyPr vert="horz" lIns="91440" tIns="45720" rIns="91440" bIns="45720" rtlCol="0" anchor="t">
            <a:normAutofit/>
          </a:bodyPr>
          <a:lstStyle/>
          <a:p>
            <a:pPr marL="0" indent="0">
              <a:buNone/>
            </a:pPr>
            <a:endParaRPr lang="en-US">
              <a:cs typeface="Calibri"/>
            </a:endParaRPr>
          </a:p>
          <a:p>
            <a:endParaRPr lang="en-US">
              <a:cs typeface="Calibri"/>
            </a:endParaRPr>
          </a:p>
        </p:txBody>
      </p:sp>
      <p:sp>
        <p:nvSpPr>
          <p:cNvPr id="7" name="TextBox 6">
            <a:extLst>
              <a:ext uri="{FF2B5EF4-FFF2-40B4-BE49-F238E27FC236}">
                <a16:creationId xmlns:a16="http://schemas.microsoft.com/office/drawing/2014/main" id="{9C827C2A-FDAE-6D50-A19E-25E5F8C99D9A}"/>
              </a:ext>
            </a:extLst>
          </p:cNvPr>
          <p:cNvSpPr txBox="1"/>
          <p:nvPr/>
        </p:nvSpPr>
        <p:spPr>
          <a:xfrm>
            <a:off x="910844" y="2056021"/>
            <a:ext cx="3368233" cy="3402598"/>
          </a:xfrm>
          <a:prstGeom prst="rect">
            <a:avLst/>
          </a:prstGeom>
          <a:noFill/>
        </p:spPr>
        <p:txBody>
          <a:bodyPr wrap="square" rtlCol="0">
            <a:spAutoFit/>
          </a:bodyPr>
          <a:lstStyle/>
          <a:p>
            <a:pPr algn="ctr"/>
            <a:r>
              <a:rPr lang="en-US" b="1"/>
              <a:t>1 Day in Resource…</a:t>
            </a:r>
          </a:p>
          <a:p>
            <a:endParaRPr lang="en-US"/>
          </a:p>
          <a:p>
            <a:r>
              <a:rPr lang="en-US" b="1"/>
              <a:t>A Look at Diwali </a:t>
            </a:r>
            <a:r>
              <a:rPr lang="en-US"/>
              <a:t>-</a:t>
            </a:r>
            <a:r>
              <a:rPr lang="en-US" sz="1800">
                <a:effectLst/>
                <a:latin typeface="Calibri" panose="020F0502020204030204" pitchFamily="34" charset="0"/>
                <a:ea typeface="Calibri" panose="020F0502020204030204" pitchFamily="34" charset="0"/>
                <a:cs typeface="Arial" panose="020B0604020202020204" pitchFamily="34" charset="0"/>
              </a:rPr>
              <a:t> </a:t>
            </a:r>
            <a:r>
              <a:rPr lang="en-US">
                <a:hlinkClick r:id="rId5"/>
              </a:rPr>
              <a:t>Parent Resources / Faces of Holicong (cbsd.org)</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Arial" panose="020B0604020202020204" pitchFamily="34" charset="0"/>
              </a:rPr>
              <a:t>Academic Consult </a:t>
            </a:r>
            <a:r>
              <a:rPr lang="en-US" sz="1800">
                <a:effectLst/>
                <a:latin typeface="Calibri" panose="020F0502020204030204" pitchFamily="34" charset="0"/>
                <a:ea typeface="Calibri" panose="020F0502020204030204" pitchFamily="34" charset="0"/>
                <a:cs typeface="Arial" panose="020B0604020202020204" pitchFamily="34" charset="0"/>
              </a:rPr>
              <a:t>- </a:t>
            </a:r>
            <a:r>
              <a:rPr lang="en-US" sz="18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Academic Check-in Grades</a:t>
            </a:r>
            <a:r>
              <a:rPr lang="en-US" sz="1800">
                <a:effectLst/>
                <a:latin typeface="Calibri" panose="020F0502020204030204" pitchFamily="34" charset="0"/>
                <a:ea typeface="Calibri" panose="020F0502020204030204" pitchFamily="34" charset="0"/>
                <a:cs typeface="Calibri" panose="020F0502020204030204" pitchFamily="34" charset="0"/>
              </a:rPr>
              <a:t>  (</a:t>
            </a:r>
            <a:r>
              <a:rPr lang="en-US" sz="18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rPr>
              <a:t>Web view</a:t>
            </a:r>
            <a:r>
              <a:rPr lang="en-US" sz="1800">
                <a:effectLst/>
                <a:latin typeface="Calibri" panose="020F0502020204030204" pitchFamily="34" charset="0"/>
                <a:ea typeface="Calibri" panose="020F0502020204030204" pitchFamily="34" charset="0"/>
                <a:cs typeface="Calibri" panose="020F0502020204030204" pitchFamily="34" charset="0"/>
              </a:rPr>
              <a:t>)</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a:p>
            <a:pPr algn="ctr"/>
            <a:r>
              <a:rPr lang="en-US" b="1" i="1"/>
              <a:t>Volunteers for Future Faces of Holicong – Interested?</a:t>
            </a:r>
          </a:p>
        </p:txBody>
      </p:sp>
      <p:sp>
        <p:nvSpPr>
          <p:cNvPr id="10" name="TextBox 9">
            <a:extLst>
              <a:ext uri="{FF2B5EF4-FFF2-40B4-BE49-F238E27FC236}">
                <a16:creationId xmlns:a16="http://schemas.microsoft.com/office/drawing/2014/main" id="{B0CAFF45-83D0-E02A-6E54-9381F6CC43D4}"/>
              </a:ext>
            </a:extLst>
          </p:cNvPr>
          <p:cNvSpPr txBox="1"/>
          <p:nvPr/>
        </p:nvSpPr>
        <p:spPr>
          <a:xfrm>
            <a:off x="4331994" y="2062687"/>
            <a:ext cx="3368233" cy="2031325"/>
          </a:xfrm>
          <a:prstGeom prst="rect">
            <a:avLst/>
          </a:prstGeom>
          <a:noFill/>
        </p:spPr>
        <p:txBody>
          <a:bodyPr wrap="square" rtlCol="0">
            <a:spAutoFit/>
          </a:bodyPr>
          <a:lstStyle/>
          <a:p>
            <a:pPr algn="ctr"/>
            <a:r>
              <a:rPr lang="en-US" b="1"/>
              <a:t>1 Day in Wellness I &amp; E…</a:t>
            </a:r>
          </a:p>
          <a:p>
            <a:endParaRPr lang="en-US"/>
          </a:p>
          <a:p>
            <a:r>
              <a:rPr lang="en-US">
                <a:hlinkClick r:id="rId8"/>
              </a:rPr>
              <a:t>10.14.22 School Wellness - First Responders and Manion.Bednarzyck.docx</a:t>
            </a:r>
            <a:endParaRPr lang="en-US"/>
          </a:p>
          <a:p>
            <a:endParaRPr lang="en-US"/>
          </a:p>
          <a:p>
            <a:pPr algn="ctr"/>
            <a:r>
              <a:rPr lang="en-US" b="1" i="1"/>
              <a:t>Other Wellness Ideas?</a:t>
            </a:r>
          </a:p>
        </p:txBody>
      </p:sp>
      <p:sp>
        <p:nvSpPr>
          <p:cNvPr id="12" name="TextBox 11">
            <a:extLst>
              <a:ext uri="{FF2B5EF4-FFF2-40B4-BE49-F238E27FC236}">
                <a16:creationId xmlns:a16="http://schemas.microsoft.com/office/drawing/2014/main" id="{9ECE70E3-C476-D7CC-FB24-C24DCBF65379}"/>
              </a:ext>
            </a:extLst>
          </p:cNvPr>
          <p:cNvSpPr txBox="1"/>
          <p:nvPr/>
        </p:nvSpPr>
        <p:spPr>
          <a:xfrm>
            <a:off x="7806060" y="1975941"/>
            <a:ext cx="3368233" cy="4247317"/>
          </a:xfrm>
          <a:prstGeom prst="rect">
            <a:avLst/>
          </a:prstGeom>
          <a:noFill/>
        </p:spPr>
        <p:txBody>
          <a:bodyPr wrap="square" rtlCol="0">
            <a:spAutoFit/>
          </a:bodyPr>
          <a:lstStyle/>
          <a:p>
            <a:pPr algn="ctr"/>
            <a:r>
              <a:rPr lang="en-US" b="1"/>
              <a:t>1 Day in Leadership…</a:t>
            </a:r>
          </a:p>
          <a:p>
            <a:endParaRPr lang="en-US"/>
          </a:p>
          <a:p>
            <a:r>
              <a:rPr lang="en-US" b="1"/>
              <a:t>Issue Addressed: </a:t>
            </a:r>
            <a:r>
              <a:rPr lang="en-US"/>
              <a:t>Maximizing support and teacher focus on students with intervention</a:t>
            </a:r>
          </a:p>
          <a:p>
            <a:endParaRPr lang="en-US"/>
          </a:p>
          <a:p>
            <a:r>
              <a:rPr lang="en-US" b="1"/>
              <a:t>Discussion: </a:t>
            </a:r>
            <a:r>
              <a:rPr lang="en-US"/>
              <a:t>Creating smaller/equitable class sizes</a:t>
            </a:r>
          </a:p>
          <a:p>
            <a:endParaRPr lang="en-US"/>
          </a:p>
          <a:p>
            <a:r>
              <a:rPr lang="en-US" b="1"/>
              <a:t>Decision &amp; Task: </a:t>
            </a:r>
            <a:r>
              <a:rPr lang="en-US"/>
              <a:t>End of 1</a:t>
            </a:r>
            <a:r>
              <a:rPr lang="en-US" baseline="30000"/>
              <a:t>st</a:t>
            </a:r>
            <a:r>
              <a:rPr lang="en-US"/>
              <a:t> marking period </a:t>
            </a:r>
            <a:r>
              <a:rPr lang="en-US" err="1"/>
              <a:t>rer</a:t>
            </a:r>
            <a:r>
              <a:rPr lang="en-US"/>
              <a:t>-roster students on team based on academic data</a:t>
            </a:r>
          </a:p>
          <a:p>
            <a:endParaRPr lang="en-US"/>
          </a:p>
          <a:p>
            <a:pPr algn="ctr"/>
            <a:r>
              <a:rPr lang="en-US" b="1" i="1"/>
              <a:t>Discussion topics for Leadership?</a:t>
            </a:r>
          </a:p>
        </p:txBody>
      </p:sp>
    </p:spTree>
    <p:custDataLst>
      <p:tags r:id="rId1"/>
    </p:custDataLst>
    <p:extLst>
      <p:ext uri="{BB962C8B-B14F-4D97-AF65-F5344CB8AC3E}">
        <p14:creationId xmlns:p14="http://schemas.microsoft.com/office/powerpoint/2010/main" val="4191954683"/>
      </p:ext>
    </p:extLst>
  </p:cSld>
  <p:clrMapOvr>
    <a:masterClrMapping/>
  </p:clrMapOvr>
  <p:transition spd="slow" advTm="24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C5551781-7D42-3AB6-9528-F99623E8F7C6}"/>
              </a:ext>
            </a:extLst>
          </p:cNvPr>
          <p:cNvPicPr>
            <a:picLocks noChangeAspect="1"/>
          </p:cNvPicPr>
          <p:nvPr/>
        </p:nvPicPr>
        <p:blipFill rotWithShape="1">
          <a:blip r:embed="rId2">
            <a:extLst>
              <a:ext uri="{28A0092B-C50C-407E-A947-70E740481C1C}">
                <a14:useLocalDpi xmlns:a14="http://schemas.microsoft.com/office/drawing/2010/main" val="0"/>
              </a:ext>
            </a:extLst>
          </a:blip>
          <a:srcRect t="22360" r="2" b="2"/>
          <a:stretch/>
        </p:blipFill>
        <p:spPr>
          <a:xfrm rot="5400000">
            <a:off x="-1164375" y="1531559"/>
            <a:ext cx="6517096" cy="3794884"/>
          </a:xfrm>
          <a:prstGeom prst="rect">
            <a:avLst/>
          </a:prstGeom>
        </p:spPr>
      </p:pic>
      <p:pic>
        <p:nvPicPr>
          <p:cNvPr id="16" name="Picture 15">
            <a:extLst>
              <a:ext uri="{FF2B5EF4-FFF2-40B4-BE49-F238E27FC236}">
                <a16:creationId xmlns:a16="http://schemas.microsoft.com/office/drawing/2014/main" id="{25EC87C1-E570-5C8C-4CD2-D656632CC82E}"/>
              </a:ext>
            </a:extLst>
          </p:cNvPr>
          <p:cNvPicPr>
            <a:picLocks noChangeAspect="1"/>
          </p:cNvPicPr>
          <p:nvPr/>
        </p:nvPicPr>
        <p:blipFill rotWithShape="1">
          <a:blip r:embed="rId3"/>
          <a:srcRect r="7541"/>
          <a:stretch/>
        </p:blipFill>
        <p:spPr>
          <a:xfrm>
            <a:off x="4184141" y="165371"/>
            <a:ext cx="3826711" cy="3176540"/>
          </a:xfrm>
          <a:prstGeom prst="rect">
            <a:avLst/>
          </a:prstGeom>
        </p:spPr>
      </p:pic>
      <p:pic>
        <p:nvPicPr>
          <p:cNvPr id="12" name="Picture 11" descr="Map&#10;&#10;Description automatically generated">
            <a:extLst>
              <a:ext uri="{FF2B5EF4-FFF2-40B4-BE49-F238E27FC236}">
                <a16:creationId xmlns:a16="http://schemas.microsoft.com/office/drawing/2014/main" id="{3C2DBC13-89BC-1B66-8BE8-C5E561CAD6EB}"/>
              </a:ext>
            </a:extLst>
          </p:cNvPr>
          <p:cNvPicPr>
            <a:picLocks noChangeAspect="1"/>
          </p:cNvPicPr>
          <p:nvPr/>
        </p:nvPicPr>
        <p:blipFill rotWithShape="1">
          <a:blip r:embed="rId4">
            <a:extLst>
              <a:ext uri="{28A0092B-C50C-407E-A947-70E740481C1C}">
                <a14:useLocalDpi xmlns:a14="http://schemas.microsoft.com/office/drawing/2010/main" val="0"/>
              </a:ext>
            </a:extLst>
          </a:blip>
          <a:srcRect l="14055" r="23583" b="2"/>
          <a:stretch/>
        </p:blipFill>
        <p:spPr>
          <a:xfrm rot="5400000">
            <a:off x="8516364" y="-162462"/>
            <a:ext cx="3181966" cy="3826711"/>
          </a:xfrm>
          <a:prstGeom prst="rect">
            <a:avLst/>
          </a:prstGeom>
        </p:spPr>
      </p:pic>
      <p:pic>
        <p:nvPicPr>
          <p:cNvPr id="10" name="Picture 9" descr="A picture containing stationary&#10;&#10;Description automatically generated">
            <a:extLst>
              <a:ext uri="{FF2B5EF4-FFF2-40B4-BE49-F238E27FC236}">
                <a16:creationId xmlns:a16="http://schemas.microsoft.com/office/drawing/2014/main" id="{12FB9928-E5F5-0131-5C52-C97D9D6C553A}"/>
              </a:ext>
            </a:extLst>
          </p:cNvPr>
          <p:cNvPicPr>
            <a:picLocks noChangeAspect="1"/>
          </p:cNvPicPr>
          <p:nvPr/>
        </p:nvPicPr>
        <p:blipFill rotWithShape="1">
          <a:blip r:embed="rId5">
            <a:extLst>
              <a:ext uri="{28A0092B-C50C-407E-A947-70E740481C1C}">
                <a14:useLocalDpi xmlns:a14="http://schemas.microsoft.com/office/drawing/2010/main" val="0"/>
              </a:ext>
            </a:extLst>
          </a:blip>
          <a:srcRect l="6371" r="31397" b="2"/>
          <a:stretch/>
        </p:blipFill>
        <p:spPr>
          <a:xfrm rot="5400000">
            <a:off x="4509839" y="3186535"/>
            <a:ext cx="3175314" cy="3826711"/>
          </a:xfrm>
          <a:prstGeom prst="rect">
            <a:avLst/>
          </a:prstGeom>
        </p:spPr>
      </p:pic>
      <p:pic>
        <p:nvPicPr>
          <p:cNvPr id="6" name="Picture 5" descr="A picture containing paper towel, toilet tissue&#10;&#10;Description automatically generated">
            <a:extLst>
              <a:ext uri="{FF2B5EF4-FFF2-40B4-BE49-F238E27FC236}">
                <a16:creationId xmlns:a16="http://schemas.microsoft.com/office/drawing/2014/main" id="{8E49D342-50B6-70FB-1FCD-BD45D96717A5}"/>
              </a:ext>
            </a:extLst>
          </p:cNvPr>
          <p:cNvPicPr>
            <a:picLocks noChangeAspect="1"/>
          </p:cNvPicPr>
          <p:nvPr/>
        </p:nvPicPr>
        <p:blipFill rotWithShape="1">
          <a:blip r:embed="rId6">
            <a:extLst>
              <a:ext uri="{28A0092B-C50C-407E-A947-70E740481C1C}">
                <a14:useLocalDpi xmlns:a14="http://schemas.microsoft.com/office/drawing/2010/main" val="0"/>
              </a:ext>
            </a:extLst>
          </a:blip>
          <a:srcRect l="7038" r="30607" b="2"/>
          <a:stretch/>
        </p:blipFill>
        <p:spPr>
          <a:xfrm rot="5400000">
            <a:off x="8516556" y="3183401"/>
            <a:ext cx="3181582" cy="3826711"/>
          </a:xfrm>
          <a:prstGeom prst="rect">
            <a:avLst/>
          </a:prstGeom>
        </p:spPr>
      </p:pic>
    </p:spTree>
    <p:extLst>
      <p:ext uri="{BB962C8B-B14F-4D97-AF65-F5344CB8AC3E}">
        <p14:creationId xmlns:p14="http://schemas.microsoft.com/office/powerpoint/2010/main" val="2413660602"/>
      </p:ext>
    </p:extLst>
  </p:cSld>
  <p:clrMapOvr>
    <a:masterClrMapping/>
  </p:clrMapOvr>
  <p:transition spd="slow" advTm="2400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2" name="Title 1">
            <a:extLst>
              <a:ext uri="{FF2B5EF4-FFF2-40B4-BE49-F238E27FC236}">
                <a16:creationId xmlns:a16="http://schemas.microsoft.com/office/drawing/2014/main" id="{1BA10946-180C-442B-99A5-CD8EBD045E0F}"/>
              </a:ext>
            </a:extLst>
          </p:cNvPr>
          <p:cNvSpPr>
            <a:spLocks noGrp="1"/>
          </p:cNvSpPr>
          <p:nvPr>
            <p:ph type="title"/>
          </p:nvPr>
        </p:nvSpPr>
        <p:spPr>
          <a:xfrm>
            <a:off x="732367" y="850900"/>
            <a:ext cx="10515600" cy="1293989"/>
          </a:xfrm>
        </p:spPr>
        <p:txBody>
          <a:bodyPr>
            <a:normAutofit/>
          </a:bodyPr>
          <a:lstStyle/>
          <a:p>
            <a:pPr algn="ctr"/>
            <a: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Box Tops for Holicong!</a:t>
            </a:r>
            <a:b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br>
            <a:endParaRPr kumimoji="0" lang="en-US" sz="31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endParaRPr>
          </a:p>
        </p:txBody>
      </p:sp>
      <p:sp>
        <p:nvSpPr>
          <p:cNvPr id="3" name="Content Placeholder 2">
            <a:extLst>
              <a:ext uri="{FF2B5EF4-FFF2-40B4-BE49-F238E27FC236}">
                <a16:creationId xmlns:a16="http://schemas.microsoft.com/office/drawing/2014/main" id="{B6A3E015-4DC1-49D0-B0B3-7378D4D48C8C}"/>
              </a:ext>
            </a:extLst>
          </p:cNvPr>
          <p:cNvSpPr>
            <a:spLocks noGrp="1"/>
          </p:cNvSpPr>
          <p:nvPr>
            <p:ph sz="half" idx="1"/>
          </p:nvPr>
        </p:nvSpPr>
        <p:spPr>
          <a:xfrm>
            <a:off x="838200" y="2087562"/>
            <a:ext cx="4127339" cy="4043363"/>
          </a:xfrm>
        </p:spPr>
        <p:txBody>
          <a:bodyPr vert="horz" lIns="91440" tIns="45720" rIns="91440" bIns="45720" rtlCol="0" anchor="t">
            <a:normAutofit/>
          </a:bodyPr>
          <a:lstStyle/>
          <a:p>
            <a:pPr marL="0" indent="0">
              <a:buNone/>
            </a:pPr>
            <a:endParaRPr lang="en-US">
              <a:cs typeface="Calibri"/>
            </a:endParaRPr>
          </a:p>
          <a:p>
            <a:endParaRPr lang="en-US">
              <a:cs typeface="Calibri"/>
            </a:endParaRPr>
          </a:p>
        </p:txBody>
      </p:sp>
      <p:pic>
        <p:nvPicPr>
          <p:cNvPr id="4" name="Picture 3">
            <a:extLst>
              <a:ext uri="{FF2B5EF4-FFF2-40B4-BE49-F238E27FC236}">
                <a16:creationId xmlns:a16="http://schemas.microsoft.com/office/drawing/2014/main" id="{FAE56240-89D7-7136-27DF-60C17EE2FD90}"/>
              </a:ext>
            </a:extLst>
          </p:cNvPr>
          <p:cNvPicPr>
            <a:picLocks noChangeAspect="1"/>
          </p:cNvPicPr>
          <p:nvPr/>
        </p:nvPicPr>
        <p:blipFill>
          <a:blip r:embed="rId5"/>
          <a:stretch>
            <a:fillRect/>
          </a:stretch>
        </p:blipFill>
        <p:spPr>
          <a:xfrm>
            <a:off x="1287056" y="2284589"/>
            <a:ext cx="9033365" cy="2907101"/>
          </a:xfrm>
          <a:prstGeom prst="rect">
            <a:avLst/>
          </a:prstGeom>
        </p:spPr>
      </p:pic>
    </p:spTree>
    <p:custDataLst>
      <p:tags r:id="rId1"/>
    </p:custDataLst>
    <p:extLst>
      <p:ext uri="{BB962C8B-B14F-4D97-AF65-F5344CB8AC3E}">
        <p14:creationId xmlns:p14="http://schemas.microsoft.com/office/powerpoint/2010/main" val="405910935"/>
      </p:ext>
    </p:extLst>
  </p:cSld>
  <p:clrMapOvr>
    <a:masterClrMapping/>
  </p:clrMapOvr>
  <p:transition spd="slow" advTm="2400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3" name="Title 22">
            <a:extLst>
              <a:ext uri="{FF2B5EF4-FFF2-40B4-BE49-F238E27FC236}">
                <a16:creationId xmlns:a16="http://schemas.microsoft.com/office/drawing/2014/main" id="{22ABB3F0-9EE0-46F6-AF77-A7DEA824BEEE}"/>
              </a:ext>
            </a:extLst>
          </p:cNvPr>
          <p:cNvSpPr>
            <a:spLocks noGrp="1"/>
          </p:cNvSpPr>
          <p:nvPr>
            <p:ph type="ctrTitle"/>
          </p:nvPr>
        </p:nvSpPr>
        <p:spPr>
          <a:xfrm>
            <a:off x="1524000" y="1323085"/>
            <a:ext cx="9144000" cy="2387600"/>
          </a:xfrm>
        </p:spPr>
        <p:txBody>
          <a:bodyPr>
            <a:normAutofit fontScale="90000"/>
          </a:bodyPr>
          <a:lstStyle/>
          <a:p>
            <a:r>
              <a:rPr lang="en-US"/>
              <a:t>HOLICONG MIDDLE SCHOOL</a:t>
            </a:r>
            <a:br>
              <a:rPr lang="en-US"/>
            </a:br>
            <a:r>
              <a:rPr lang="en-US"/>
              <a:t>PARENT COUNCIL	</a:t>
            </a:r>
            <a:br>
              <a:rPr lang="en-US"/>
            </a:br>
            <a:r>
              <a:rPr lang="en-US" sz="2700"/>
              <a:t>October 20, 2022</a:t>
            </a:r>
            <a:br>
              <a:rPr lang="en-US"/>
            </a:br>
            <a:endParaRPr lang="en-US"/>
          </a:p>
        </p:txBody>
      </p:sp>
      <p:sp>
        <p:nvSpPr>
          <p:cNvPr id="24" name="Subtitle 23">
            <a:extLst>
              <a:ext uri="{FF2B5EF4-FFF2-40B4-BE49-F238E27FC236}">
                <a16:creationId xmlns:a16="http://schemas.microsoft.com/office/drawing/2014/main" id="{9601905B-03C5-454A-A4CA-D8060A2FF154}"/>
              </a:ext>
            </a:extLst>
          </p:cNvPr>
          <p:cNvSpPr>
            <a:spLocks noGrp="1"/>
          </p:cNvSpPr>
          <p:nvPr>
            <p:ph type="subTitle" idx="1"/>
          </p:nvPr>
        </p:nvSpPr>
        <p:spPr>
          <a:xfrm>
            <a:off x="1524000" y="3000054"/>
            <a:ext cx="9144000" cy="2257746"/>
          </a:xfrm>
        </p:spPr>
        <p:txBody>
          <a:bodyPr>
            <a:normAutofit fontScale="77500" lnSpcReduction="20000"/>
          </a:bodyPr>
          <a:lstStyle/>
          <a:p>
            <a:pPr algn="l"/>
            <a:r>
              <a:rPr lang="en-US"/>
              <a:t>Tips &amp; Format</a:t>
            </a:r>
          </a:p>
          <a:p>
            <a:pPr marL="457200" indent="-457200" algn="l">
              <a:buAutoNum type="arabicParenR"/>
            </a:pPr>
            <a:r>
              <a:rPr lang="en-US"/>
              <a:t>Camera &amp; Video off when join</a:t>
            </a:r>
          </a:p>
          <a:p>
            <a:pPr marL="457200" indent="-457200" algn="l">
              <a:buAutoNum type="arabicParenR"/>
            </a:pPr>
            <a:r>
              <a:rPr lang="en-US"/>
              <a:t>If able – have website browser open to navigate/follow along on your own website</a:t>
            </a:r>
          </a:p>
          <a:p>
            <a:pPr marL="457200" indent="-457200" algn="l">
              <a:buAutoNum type="arabicParenR"/>
            </a:pPr>
            <a:r>
              <a:rPr lang="en-US"/>
              <a:t>Use chat feature to ask questions on topic “in the moment” if someone presenting and don’t want to forget or interrupt – we monitor the chat &amp; will also put links in the chat</a:t>
            </a:r>
          </a:p>
          <a:p>
            <a:pPr marL="457200" indent="-457200" algn="l">
              <a:buAutoNum type="arabicParenR"/>
            </a:pPr>
            <a:r>
              <a:rPr lang="en-US"/>
              <a:t>Agenda – Allows for approximately 5 minutes of “presentation” from our staff and time for questions live or in chat</a:t>
            </a:r>
          </a:p>
          <a:p>
            <a:endParaRPr lang="en-US"/>
          </a:p>
        </p:txBody>
      </p:sp>
    </p:spTree>
    <p:extLst>
      <p:ext uri="{BB962C8B-B14F-4D97-AF65-F5344CB8AC3E}">
        <p14:creationId xmlns:p14="http://schemas.microsoft.com/office/powerpoint/2010/main" val="2249216171"/>
      </p:ext>
    </p:extLst>
  </p:cSld>
  <p:clrMapOvr>
    <a:masterClrMapping/>
  </p:clrMapOvr>
  <p:transition spd="slow" advTm="2400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3" name="Title 22">
            <a:extLst>
              <a:ext uri="{FF2B5EF4-FFF2-40B4-BE49-F238E27FC236}">
                <a16:creationId xmlns:a16="http://schemas.microsoft.com/office/drawing/2014/main" id="{22ABB3F0-9EE0-46F6-AF77-A7DEA824BEEE}"/>
              </a:ext>
            </a:extLst>
          </p:cNvPr>
          <p:cNvSpPr>
            <a:spLocks noGrp="1"/>
          </p:cNvSpPr>
          <p:nvPr>
            <p:ph type="ctrTitle"/>
          </p:nvPr>
        </p:nvSpPr>
        <p:spPr>
          <a:xfrm>
            <a:off x="1524000" y="1122363"/>
            <a:ext cx="9144000" cy="985837"/>
          </a:xfrm>
        </p:spPr>
        <p:txBody>
          <a:bodyPr/>
          <a:lstStyle/>
          <a:p>
            <a:r>
              <a:rPr lang="en-US"/>
              <a:t>FAQ</a:t>
            </a:r>
          </a:p>
        </p:txBody>
      </p:sp>
      <p:sp>
        <p:nvSpPr>
          <p:cNvPr id="24" name="Subtitle 23">
            <a:extLst>
              <a:ext uri="{FF2B5EF4-FFF2-40B4-BE49-F238E27FC236}">
                <a16:creationId xmlns:a16="http://schemas.microsoft.com/office/drawing/2014/main" id="{9601905B-03C5-454A-A4CA-D8060A2FF154}"/>
              </a:ext>
            </a:extLst>
          </p:cNvPr>
          <p:cNvSpPr>
            <a:spLocks noGrp="1"/>
          </p:cNvSpPr>
          <p:nvPr>
            <p:ph type="subTitle" idx="1"/>
          </p:nvPr>
        </p:nvSpPr>
        <p:spPr>
          <a:xfrm>
            <a:off x="1524000" y="2178050"/>
            <a:ext cx="9144000" cy="3408666"/>
          </a:xfrm>
        </p:spPr>
        <p:txBody>
          <a:bodyPr>
            <a:normAutofit/>
          </a:bodyPr>
          <a:lstStyle/>
          <a:p>
            <a:pPr algn="l"/>
            <a:endParaRPr lang="en-US" sz="1400"/>
          </a:p>
          <a:p>
            <a:pPr marL="285750" indent="-285750" algn="l">
              <a:buFont typeface="Arial" panose="020B0604020202020204" pitchFamily="34" charset="0"/>
              <a:buChar char="•"/>
            </a:pPr>
            <a:endParaRPr lang="en-US" sz="1400"/>
          </a:p>
          <a:p>
            <a:pPr marL="742950" lvl="1" indent="-285750" algn="l">
              <a:buFont typeface="Arial" panose="020B0604020202020204" pitchFamily="34" charset="0"/>
              <a:buChar char="•"/>
            </a:pPr>
            <a:endParaRPr lang="en-US" sz="1400"/>
          </a:p>
          <a:p>
            <a:pPr algn="l"/>
            <a:endParaRPr lang="en-US" sz="1400"/>
          </a:p>
          <a:p>
            <a:pPr algn="l"/>
            <a:endParaRPr lang="en-US" sz="1400"/>
          </a:p>
        </p:txBody>
      </p:sp>
    </p:spTree>
    <p:extLst>
      <p:ext uri="{BB962C8B-B14F-4D97-AF65-F5344CB8AC3E}">
        <p14:creationId xmlns:p14="http://schemas.microsoft.com/office/powerpoint/2010/main" val="1326365613"/>
      </p:ext>
    </p:extLst>
  </p:cSld>
  <p:clrMapOvr>
    <a:masterClrMapping/>
  </p:clrMapOvr>
  <p:transition spd="slow" advTm="72147">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3" name="Title 22">
            <a:extLst>
              <a:ext uri="{FF2B5EF4-FFF2-40B4-BE49-F238E27FC236}">
                <a16:creationId xmlns:a16="http://schemas.microsoft.com/office/drawing/2014/main" id="{22ABB3F0-9EE0-46F6-AF77-A7DEA824BEEE}"/>
              </a:ext>
            </a:extLst>
          </p:cNvPr>
          <p:cNvSpPr>
            <a:spLocks noGrp="1"/>
          </p:cNvSpPr>
          <p:nvPr>
            <p:ph type="ctrTitle"/>
          </p:nvPr>
        </p:nvSpPr>
        <p:spPr>
          <a:xfrm>
            <a:off x="1524000" y="1122363"/>
            <a:ext cx="9144000" cy="985837"/>
          </a:xfrm>
        </p:spPr>
        <p:txBody>
          <a:bodyPr/>
          <a:lstStyle/>
          <a:p>
            <a:r>
              <a:rPr lang="en-US"/>
              <a:t>FAQ</a:t>
            </a:r>
          </a:p>
        </p:txBody>
      </p:sp>
      <p:sp>
        <p:nvSpPr>
          <p:cNvPr id="24" name="Subtitle 23">
            <a:extLst>
              <a:ext uri="{FF2B5EF4-FFF2-40B4-BE49-F238E27FC236}">
                <a16:creationId xmlns:a16="http://schemas.microsoft.com/office/drawing/2014/main" id="{9601905B-03C5-454A-A4CA-D8060A2FF154}"/>
              </a:ext>
            </a:extLst>
          </p:cNvPr>
          <p:cNvSpPr>
            <a:spLocks noGrp="1"/>
          </p:cNvSpPr>
          <p:nvPr>
            <p:ph type="subTitle" idx="1"/>
          </p:nvPr>
        </p:nvSpPr>
        <p:spPr>
          <a:xfrm>
            <a:off x="1524000" y="2178050"/>
            <a:ext cx="9144000" cy="3408666"/>
          </a:xfrm>
        </p:spPr>
        <p:txBody>
          <a:bodyPr>
            <a:noAutofit/>
          </a:bodyPr>
          <a:lstStyle/>
          <a:p>
            <a:pPr marL="285750" indent="-285750" algn="l">
              <a:buFont typeface="Arial" panose="020B0604020202020204" pitchFamily="34" charset="0"/>
              <a:buChar char="•"/>
            </a:pPr>
            <a:endParaRPr lang="en-US" sz="1600"/>
          </a:p>
        </p:txBody>
      </p:sp>
    </p:spTree>
    <p:extLst>
      <p:ext uri="{BB962C8B-B14F-4D97-AF65-F5344CB8AC3E}">
        <p14:creationId xmlns:p14="http://schemas.microsoft.com/office/powerpoint/2010/main" val="2211211354"/>
      </p:ext>
    </p:extLst>
  </p:cSld>
  <p:clrMapOvr>
    <a:masterClrMapping/>
  </p:clrMapOvr>
  <p:transition spd="slow" advTm="72147">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3" name="Title 22">
            <a:extLst>
              <a:ext uri="{FF2B5EF4-FFF2-40B4-BE49-F238E27FC236}">
                <a16:creationId xmlns:a16="http://schemas.microsoft.com/office/drawing/2014/main" id="{22ABB3F0-9EE0-46F6-AF77-A7DEA824BEEE}"/>
              </a:ext>
            </a:extLst>
          </p:cNvPr>
          <p:cNvSpPr>
            <a:spLocks noGrp="1"/>
          </p:cNvSpPr>
          <p:nvPr>
            <p:ph type="ctrTitle"/>
          </p:nvPr>
        </p:nvSpPr>
        <p:spPr>
          <a:xfrm>
            <a:off x="1524000" y="1122363"/>
            <a:ext cx="9144000" cy="985837"/>
          </a:xfrm>
        </p:spPr>
        <p:txBody>
          <a:bodyPr/>
          <a:lstStyle/>
          <a:p>
            <a:r>
              <a:rPr lang="en-US"/>
              <a:t>FAQ</a:t>
            </a:r>
          </a:p>
        </p:txBody>
      </p:sp>
      <p:sp>
        <p:nvSpPr>
          <p:cNvPr id="24" name="Subtitle 23">
            <a:extLst>
              <a:ext uri="{FF2B5EF4-FFF2-40B4-BE49-F238E27FC236}">
                <a16:creationId xmlns:a16="http://schemas.microsoft.com/office/drawing/2014/main" id="{9601905B-03C5-454A-A4CA-D8060A2FF154}"/>
              </a:ext>
            </a:extLst>
          </p:cNvPr>
          <p:cNvSpPr>
            <a:spLocks noGrp="1"/>
          </p:cNvSpPr>
          <p:nvPr>
            <p:ph type="subTitle" idx="1"/>
          </p:nvPr>
        </p:nvSpPr>
        <p:spPr>
          <a:xfrm>
            <a:off x="1524000" y="2178050"/>
            <a:ext cx="9144000" cy="3408666"/>
          </a:xfrm>
        </p:spPr>
        <p:txBody>
          <a:bodyPr>
            <a:normAutofit/>
          </a:bodyPr>
          <a:lstStyle/>
          <a:p>
            <a:pPr marL="285750" indent="-285750" algn="l">
              <a:buFont typeface="Arial" panose="020B0604020202020204" pitchFamily="34" charset="0"/>
              <a:buChar char="•"/>
            </a:pPr>
            <a:endParaRPr lang="en-US" sz="1600"/>
          </a:p>
        </p:txBody>
      </p:sp>
    </p:spTree>
    <p:extLst>
      <p:ext uri="{BB962C8B-B14F-4D97-AF65-F5344CB8AC3E}">
        <p14:creationId xmlns:p14="http://schemas.microsoft.com/office/powerpoint/2010/main" val="2625799531"/>
      </p:ext>
    </p:extLst>
  </p:cSld>
  <p:clrMapOvr>
    <a:masterClrMapping/>
  </p:clrMapOvr>
  <p:transition spd="slow" advTm="72147">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3" name="Title 22">
            <a:extLst>
              <a:ext uri="{FF2B5EF4-FFF2-40B4-BE49-F238E27FC236}">
                <a16:creationId xmlns:a16="http://schemas.microsoft.com/office/drawing/2014/main" id="{22ABB3F0-9EE0-46F6-AF77-A7DEA824BEEE}"/>
              </a:ext>
            </a:extLst>
          </p:cNvPr>
          <p:cNvSpPr>
            <a:spLocks noGrp="1"/>
          </p:cNvSpPr>
          <p:nvPr>
            <p:ph type="ctrTitle"/>
          </p:nvPr>
        </p:nvSpPr>
        <p:spPr/>
        <p:txBody>
          <a:bodyPr/>
          <a:lstStyle/>
          <a:p>
            <a:r>
              <a:rPr lang="en-US"/>
              <a:t>HOLICONG MIDDLE SCHOOL</a:t>
            </a:r>
            <a:br>
              <a:rPr lang="en-US"/>
            </a:br>
            <a:r>
              <a:rPr lang="en-US"/>
              <a:t>PARENT COUNCIL	</a:t>
            </a:r>
          </a:p>
        </p:txBody>
      </p:sp>
      <p:sp>
        <p:nvSpPr>
          <p:cNvPr id="24" name="Subtitle 23">
            <a:extLst>
              <a:ext uri="{FF2B5EF4-FFF2-40B4-BE49-F238E27FC236}">
                <a16:creationId xmlns:a16="http://schemas.microsoft.com/office/drawing/2014/main" id="{9601905B-03C5-454A-A4CA-D8060A2FF154}"/>
              </a:ext>
            </a:extLst>
          </p:cNvPr>
          <p:cNvSpPr>
            <a:spLocks noGrp="1"/>
          </p:cNvSpPr>
          <p:nvPr>
            <p:ph type="subTitle" idx="1"/>
          </p:nvPr>
        </p:nvSpPr>
        <p:spPr>
          <a:xfrm>
            <a:off x="1524000" y="3930954"/>
            <a:ext cx="9144000" cy="1655762"/>
          </a:xfrm>
        </p:spPr>
        <p:txBody>
          <a:bodyPr>
            <a:normAutofit/>
          </a:bodyPr>
          <a:lstStyle/>
          <a:p>
            <a:r>
              <a:rPr lang="en-US" sz="4000"/>
              <a:t>October 20, 2022</a:t>
            </a:r>
          </a:p>
        </p:txBody>
      </p:sp>
    </p:spTree>
    <p:extLst>
      <p:ext uri="{BB962C8B-B14F-4D97-AF65-F5344CB8AC3E}">
        <p14:creationId xmlns:p14="http://schemas.microsoft.com/office/powerpoint/2010/main" val="2072914690"/>
      </p:ext>
    </p:extLst>
  </p:cSld>
  <p:clrMapOvr>
    <a:masterClrMapping/>
  </p:clrMapOvr>
  <p:transition spd="slow" advTm="24000">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2" name="Title 1">
            <a:extLst>
              <a:ext uri="{FF2B5EF4-FFF2-40B4-BE49-F238E27FC236}">
                <a16:creationId xmlns:a16="http://schemas.microsoft.com/office/drawing/2014/main" id="{1BA10946-180C-442B-99A5-CD8EBD045E0F}"/>
              </a:ext>
            </a:extLst>
          </p:cNvPr>
          <p:cNvSpPr>
            <a:spLocks noGrp="1"/>
          </p:cNvSpPr>
          <p:nvPr>
            <p:ph type="title"/>
          </p:nvPr>
        </p:nvSpPr>
        <p:spPr>
          <a:xfrm>
            <a:off x="838200" y="711200"/>
            <a:ext cx="10515600" cy="1117600"/>
          </a:xfrm>
        </p:spPr>
        <p:txBody>
          <a:bodyPr>
            <a:normAutofit fontScale="90000"/>
          </a:bodyPr>
          <a:lstStyle/>
          <a:p>
            <a:pPr algn="ctr"/>
            <a: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Teaching &amp; Learning</a:t>
            </a:r>
            <a:b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br>
            <a:r>
              <a:rPr kumimoji="0" lang="en-US" sz="31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Mr. Canelli &amp; Dr. Shillingford</a:t>
            </a:r>
          </a:p>
        </p:txBody>
      </p:sp>
      <p:sp>
        <p:nvSpPr>
          <p:cNvPr id="3" name="Content Placeholder 2">
            <a:extLst>
              <a:ext uri="{FF2B5EF4-FFF2-40B4-BE49-F238E27FC236}">
                <a16:creationId xmlns:a16="http://schemas.microsoft.com/office/drawing/2014/main" id="{1166436B-2CC5-4743-A06C-182C25C6CEFA}"/>
              </a:ext>
            </a:extLst>
          </p:cNvPr>
          <p:cNvSpPr>
            <a:spLocks noGrp="1"/>
          </p:cNvSpPr>
          <p:nvPr>
            <p:ph idx="1"/>
          </p:nvPr>
        </p:nvSpPr>
        <p:spPr/>
        <p:txBody>
          <a:bodyPr>
            <a:normAutofit/>
          </a:bodyPr>
          <a:lstStyle/>
          <a:p>
            <a:r>
              <a:rPr lang="en-US" b="1"/>
              <a:t>What is SWPBIS?</a:t>
            </a:r>
          </a:p>
          <a:p>
            <a:pPr lvl="1"/>
            <a:r>
              <a:rPr lang="en-US"/>
              <a:t>SWPBIS stands for School-Wide Positive Behavior Interventions and Supports</a:t>
            </a:r>
          </a:p>
          <a:p>
            <a:pPr lvl="1"/>
            <a:r>
              <a:rPr lang="en-US"/>
              <a:t>SWPBIS is not a curriculum but it is a framework to identify needs, develop strategies, and evaluate practice toward building a positive school culture.</a:t>
            </a:r>
          </a:p>
          <a:p>
            <a:pPr lvl="1"/>
            <a:r>
              <a:rPr lang="en-US"/>
              <a:t>SWPBIS is a process for teaching children appropriate behavior and providing the supports necessary to sustain that behavior.</a:t>
            </a:r>
          </a:p>
          <a:p>
            <a:pPr marL="457200" lvl="1" indent="0">
              <a:buNone/>
            </a:pPr>
            <a:endParaRPr lang="en-US"/>
          </a:p>
          <a:p>
            <a:r>
              <a:rPr lang="en-US" b="1"/>
              <a:t>How does SWPBIS include your child?</a:t>
            </a:r>
          </a:p>
          <a:p>
            <a:pPr lvl="1"/>
            <a:r>
              <a:rPr lang="en-US"/>
              <a:t>Developing positive and effective student behavior is a group effort where students, teachers, support staff, administration and parents/families work collaboratively towards achieving this goal.</a:t>
            </a:r>
          </a:p>
        </p:txBody>
      </p:sp>
    </p:spTree>
    <p:extLst>
      <p:ext uri="{BB962C8B-B14F-4D97-AF65-F5344CB8AC3E}">
        <p14:creationId xmlns:p14="http://schemas.microsoft.com/office/powerpoint/2010/main" val="1166393815"/>
      </p:ext>
    </p:extLst>
  </p:cSld>
  <p:clrMapOvr>
    <a:masterClrMapping/>
  </p:clrMapOvr>
  <p:transition spd="slow" advTm="24000">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2" name="Title 1">
            <a:extLst>
              <a:ext uri="{FF2B5EF4-FFF2-40B4-BE49-F238E27FC236}">
                <a16:creationId xmlns:a16="http://schemas.microsoft.com/office/drawing/2014/main" id="{1BA10946-180C-442B-99A5-CD8EBD045E0F}"/>
              </a:ext>
            </a:extLst>
          </p:cNvPr>
          <p:cNvSpPr>
            <a:spLocks noGrp="1"/>
          </p:cNvSpPr>
          <p:nvPr>
            <p:ph type="title"/>
          </p:nvPr>
        </p:nvSpPr>
        <p:spPr>
          <a:xfrm>
            <a:off x="838200" y="711200"/>
            <a:ext cx="10515600" cy="1117600"/>
          </a:xfrm>
        </p:spPr>
        <p:txBody>
          <a:bodyPr>
            <a:normAutofit fontScale="90000"/>
          </a:bodyPr>
          <a:lstStyle/>
          <a:p>
            <a:pPr algn="ctr"/>
            <a: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Teaching &amp; Learning</a:t>
            </a:r>
            <a:b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br>
            <a:r>
              <a:rPr kumimoji="0" lang="en-US" sz="31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Mr. Canelli &amp; Dr. Shillingford</a:t>
            </a:r>
          </a:p>
        </p:txBody>
      </p:sp>
      <p:sp>
        <p:nvSpPr>
          <p:cNvPr id="3" name="Content Placeholder 2">
            <a:extLst>
              <a:ext uri="{FF2B5EF4-FFF2-40B4-BE49-F238E27FC236}">
                <a16:creationId xmlns:a16="http://schemas.microsoft.com/office/drawing/2014/main" id="{1166436B-2CC5-4743-A06C-182C25C6CEFA}"/>
              </a:ext>
            </a:extLst>
          </p:cNvPr>
          <p:cNvSpPr>
            <a:spLocks noGrp="1"/>
          </p:cNvSpPr>
          <p:nvPr>
            <p:ph idx="1"/>
          </p:nvPr>
        </p:nvSpPr>
        <p:spPr/>
        <p:txBody>
          <a:bodyPr>
            <a:normAutofit fontScale="92500"/>
          </a:bodyPr>
          <a:lstStyle/>
          <a:p>
            <a:r>
              <a:rPr lang="en-US"/>
              <a:t>When did the Colonial Cores start?</a:t>
            </a:r>
          </a:p>
          <a:p>
            <a:pPr lvl="1"/>
            <a:r>
              <a:rPr lang="en-US" b="1"/>
              <a:t>School Year 2018 – 2019 </a:t>
            </a:r>
            <a:r>
              <a:rPr lang="en-US"/>
              <a:t>– Holicong works with the Bucks County Intermediate Unit to form SWPBIS team and determine needs of the school.</a:t>
            </a:r>
          </a:p>
          <a:p>
            <a:pPr lvl="1"/>
            <a:r>
              <a:rPr lang="en-US" b="1"/>
              <a:t>School Year 2019 – 2020 </a:t>
            </a:r>
            <a:r>
              <a:rPr lang="en-US"/>
              <a:t>- Group of Holicong teachers and staff worked as a group with Bucks County Intermediate Unit to revisit the core values of the Holicong Community.  Their work led to the implementation of the Colonial Cores.  These core values: Considerate, Healthy, Respectful, and Responsible</a:t>
            </a:r>
          </a:p>
          <a:p>
            <a:pPr lvl="1"/>
            <a:r>
              <a:rPr lang="en-US" b="1"/>
              <a:t>School Year 2020 – 2021 </a:t>
            </a:r>
            <a:r>
              <a:rPr lang="en-US"/>
              <a:t>– Begin to use Colonial Core terminology with students and recognize students for their positive interactions with school community.  </a:t>
            </a:r>
          </a:p>
          <a:p>
            <a:pPr lvl="1"/>
            <a:r>
              <a:rPr lang="en-US" b="1"/>
              <a:t>School Year 2021 – 2022 </a:t>
            </a:r>
            <a:r>
              <a:rPr lang="en-US"/>
              <a:t>– Class lessons on Colonial Cores and expectations in each class reviewed in advisory.  Posters are placed around the school with expectations in each area.  The Holicong Golden Ticket Club is formed.  Teachers recognize students who are exhibiting the Colonial Cores. </a:t>
            </a:r>
          </a:p>
        </p:txBody>
      </p:sp>
    </p:spTree>
    <p:extLst>
      <p:ext uri="{BB962C8B-B14F-4D97-AF65-F5344CB8AC3E}">
        <p14:creationId xmlns:p14="http://schemas.microsoft.com/office/powerpoint/2010/main" val="2012564852"/>
      </p:ext>
    </p:extLst>
  </p:cSld>
  <p:clrMapOvr>
    <a:masterClrMapping/>
  </p:clrMapOvr>
  <p:transition spd="slow" advTm="24000">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2" name="Title 1">
            <a:extLst>
              <a:ext uri="{FF2B5EF4-FFF2-40B4-BE49-F238E27FC236}">
                <a16:creationId xmlns:a16="http://schemas.microsoft.com/office/drawing/2014/main" id="{1BA10946-180C-442B-99A5-CD8EBD045E0F}"/>
              </a:ext>
            </a:extLst>
          </p:cNvPr>
          <p:cNvSpPr>
            <a:spLocks noGrp="1"/>
          </p:cNvSpPr>
          <p:nvPr>
            <p:ph type="title"/>
          </p:nvPr>
        </p:nvSpPr>
        <p:spPr>
          <a:xfrm>
            <a:off x="882212" y="986791"/>
            <a:ext cx="10515600" cy="923925"/>
          </a:xfrm>
        </p:spPr>
        <p:txBody>
          <a:bodyPr>
            <a:normAutofit fontScale="90000"/>
          </a:bodyPr>
          <a:lstStyle/>
          <a:p>
            <a:pPr marL="0" marR="0" lvl="0" indent="0" algn="ctr" defTabSz="914400" rtl="0" eaLnBrk="1" fontAlgn="auto" latinLnBrk="0" hangingPunct="1">
              <a:lnSpc>
                <a:spcPct val="90000"/>
              </a:lnSpc>
              <a:spcBef>
                <a:spcPts val="1000"/>
              </a:spcBef>
              <a:spcAft>
                <a:spcPts val="0"/>
              </a:spcAft>
              <a:tabLst/>
              <a:defRPr/>
            </a:pPr>
            <a:r>
              <a:rPr kumimoji="0" lang="en-US" sz="32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Colonial Cores Classroom Expectations</a:t>
            </a:r>
            <a:br>
              <a:rPr kumimoji="0" lang="en-US" sz="24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br>
            <a:endParaRPr kumimoji="0" lang="en-US" sz="31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endParaRPr>
          </a:p>
        </p:txBody>
      </p:sp>
      <p:sp>
        <p:nvSpPr>
          <p:cNvPr id="13" name="Subtitle 2">
            <a:extLst>
              <a:ext uri="{FF2B5EF4-FFF2-40B4-BE49-F238E27FC236}">
                <a16:creationId xmlns:a16="http://schemas.microsoft.com/office/drawing/2014/main" id="{71BFC083-EBAE-4F29-BD8B-FD60D53CB4AB}"/>
              </a:ext>
            </a:extLst>
          </p:cNvPr>
          <p:cNvSpPr>
            <a:spLocks noGrp="1"/>
          </p:cNvSpPr>
          <p:nvPr>
            <p:ph sz="half" idx="2"/>
          </p:nvPr>
        </p:nvSpPr>
        <p:spPr>
          <a:xfrm>
            <a:off x="1139460" y="1608181"/>
            <a:ext cx="4793906" cy="3357563"/>
          </a:xfrm>
        </p:spPr>
        <p:txBody>
          <a:bodyPr>
            <a:noAutofit/>
          </a:bodyPr>
          <a:lstStyle/>
          <a:p>
            <a:pPr algn="l">
              <a:lnSpc>
                <a:spcPct val="100000"/>
              </a:lnSpc>
            </a:pPr>
            <a:r>
              <a:rPr lang="en-US" sz="2000" b="1" u="sng">
                <a:latin typeface="Angsana New" panose="02020603050405020304" pitchFamily="18" charset="-34"/>
                <a:cs typeface="Angsana New" panose="02020603050405020304" pitchFamily="18" charset="-34"/>
              </a:rPr>
              <a:t>BE RESPECTFUL</a:t>
            </a:r>
          </a:p>
          <a:p>
            <a:pPr algn="l">
              <a:lnSpc>
                <a:spcPct val="100000"/>
              </a:lnSpc>
              <a:spcBef>
                <a:spcPts val="500"/>
              </a:spcBef>
            </a:pPr>
            <a:r>
              <a:rPr lang="en-US" sz="2000">
                <a:latin typeface="Angsana New" panose="02020603050405020304" pitchFamily="18" charset="-34"/>
                <a:cs typeface="Angsana New" panose="02020603050405020304" pitchFamily="18" charset="-34"/>
              </a:rPr>
              <a:t>I AM AN ACTIVE LISTENER</a:t>
            </a:r>
          </a:p>
          <a:p>
            <a:pPr algn="l">
              <a:lnSpc>
                <a:spcPct val="100000"/>
              </a:lnSpc>
              <a:spcBef>
                <a:spcPts val="500"/>
              </a:spcBef>
            </a:pPr>
            <a:r>
              <a:rPr lang="en-US" sz="2000">
                <a:latin typeface="Angsana New" panose="02020603050405020304" pitchFamily="18" charset="-34"/>
                <a:cs typeface="Angsana New" panose="02020603050405020304" pitchFamily="18" charset="-34"/>
              </a:rPr>
              <a:t>I FOLLOW DIRECTIONS THE FIRST TIME </a:t>
            </a:r>
          </a:p>
          <a:p>
            <a:pPr algn="l">
              <a:lnSpc>
                <a:spcPct val="100000"/>
              </a:lnSpc>
              <a:spcBef>
                <a:spcPts val="500"/>
              </a:spcBef>
            </a:pPr>
            <a:r>
              <a:rPr lang="en-US" sz="2000">
                <a:latin typeface="Angsana New" panose="02020603050405020304" pitchFamily="18" charset="-34"/>
                <a:cs typeface="Angsana New" panose="02020603050405020304" pitchFamily="18" charset="-34"/>
              </a:rPr>
              <a:t>I PROMOTE A POSITIVE CLASSROOM ENVIRONMENT</a:t>
            </a:r>
          </a:p>
          <a:p>
            <a:pPr algn="l">
              <a:lnSpc>
                <a:spcPct val="100000"/>
              </a:lnSpc>
              <a:spcBef>
                <a:spcPts val="500"/>
              </a:spcBef>
            </a:pPr>
            <a:r>
              <a:rPr lang="en-US" sz="2000">
                <a:latin typeface="Angsana New" panose="02020603050405020304" pitchFamily="18" charset="-34"/>
                <a:cs typeface="Angsana New" panose="02020603050405020304" pitchFamily="18" charset="-34"/>
              </a:rPr>
              <a:t>I LEAVE MY AREA CLEAN AND RETURN ALL MATERIALS</a:t>
            </a:r>
          </a:p>
          <a:p>
            <a:pPr algn="l">
              <a:lnSpc>
                <a:spcPct val="100000"/>
              </a:lnSpc>
              <a:spcBef>
                <a:spcPts val="500"/>
              </a:spcBef>
            </a:pPr>
            <a:endParaRPr lang="en-US" sz="2000">
              <a:latin typeface="Angsana New" panose="02020603050405020304" pitchFamily="18" charset="-34"/>
              <a:cs typeface="Angsana New" panose="02020603050405020304" pitchFamily="18" charset="-34"/>
            </a:endParaRPr>
          </a:p>
          <a:p>
            <a:pPr algn="l"/>
            <a:r>
              <a:rPr lang="en-US" sz="2000" b="1" u="sng">
                <a:latin typeface="Angsana New" panose="02020603050405020304" pitchFamily="18" charset="-34"/>
                <a:cs typeface="Angsana New" panose="02020603050405020304" pitchFamily="18" charset="-34"/>
              </a:rPr>
              <a:t>BE RESPONSIBLE</a:t>
            </a:r>
          </a:p>
          <a:p>
            <a:pPr algn="l">
              <a:lnSpc>
                <a:spcPct val="100000"/>
              </a:lnSpc>
              <a:spcBef>
                <a:spcPts val="500"/>
              </a:spcBef>
              <a:defRPr/>
            </a:pPr>
            <a:r>
              <a:rPr lang="en-US" sz="2000">
                <a:solidFill>
                  <a:prstClr val="black"/>
                </a:solidFill>
                <a:latin typeface="Angsana New" panose="02020603050405020304" pitchFamily="18" charset="-34"/>
                <a:cs typeface="Angsana New" panose="02020603050405020304" pitchFamily="18" charset="-34"/>
              </a:rPr>
              <a:t>I AM PROMPT, PREPARED, AND READY TO LEARN</a:t>
            </a:r>
          </a:p>
          <a:p>
            <a:pPr algn="l">
              <a:lnSpc>
                <a:spcPct val="100000"/>
              </a:lnSpc>
              <a:spcBef>
                <a:spcPts val="500"/>
              </a:spcBef>
              <a:defRPr/>
            </a:pPr>
            <a:r>
              <a:rPr lang="en-US" sz="2000">
                <a:solidFill>
                  <a:prstClr val="black"/>
                </a:solidFill>
                <a:latin typeface="Angsana New" panose="02020603050405020304" pitchFamily="18" charset="-34"/>
                <a:cs typeface="Angsana New" panose="02020603050405020304" pitchFamily="18" charset="-34"/>
              </a:rPr>
              <a:t>I COMPLETE MY WORK ON TIME</a:t>
            </a:r>
          </a:p>
          <a:p>
            <a:pPr algn="l">
              <a:lnSpc>
                <a:spcPct val="100000"/>
              </a:lnSpc>
              <a:spcBef>
                <a:spcPts val="500"/>
              </a:spcBef>
              <a:defRPr/>
            </a:pPr>
            <a:r>
              <a:rPr lang="en-US" sz="2000">
                <a:solidFill>
                  <a:prstClr val="black"/>
                </a:solidFill>
                <a:latin typeface="Angsana New" panose="02020603050405020304" pitchFamily="18" charset="-34"/>
                <a:cs typeface="Angsana New" panose="02020603050405020304" pitchFamily="18" charset="-34"/>
              </a:rPr>
              <a:t>I COMPLETE MY OWN WORK</a:t>
            </a:r>
          </a:p>
          <a:p>
            <a:pPr algn="l">
              <a:lnSpc>
                <a:spcPct val="100000"/>
              </a:lnSpc>
              <a:spcBef>
                <a:spcPts val="500"/>
              </a:spcBef>
              <a:defRPr/>
            </a:pPr>
            <a:r>
              <a:rPr lang="en-US" sz="2000">
                <a:solidFill>
                  <a:prstClr val="black"/>
                </a:solidFill>
                <a:latin typeface="Angsana New" panose="02020603050405020304" pitchFamily="18" charset="-34"/>
                <a:cs typeface="Angsana New" panose="02020603050405020304" pitchFamily="18" charset="-34"/>
              </a:rPr>
              <a:t>I DEMONSTRATE EFFORT ON A CONSISTENT BASIS</a:t>
            </a:r>
          </a:p>
        </p:txBody>
      </p:sp>
      <p:sp>
        <p:nvSpPr>
          <p:cNvPr id="5" name="Content Placeholder 4">
            <a:extLst>
              <a:ext uri="{FF2B5EF4-FFF2-40B4-BE49-F238E27FC236}">
                <a16:creationId xmlns:a16="http://schemas.microsoft.com/office/drawing/2014/main" id="{4FAB199C-5700-427A-9764-89FF9AE77106}"/>
              </a:ext>
            </a:extLst>
          </p:cNvPr>
          <p:cNvSpPr>
            <a:spLocks noGrp="1"/>
          </p:cNvSpPr>
          <p:nvPr>
            <p:ph sz="quarter" idx="4"/>
          </p:nvPr>
        </p:nvSpPr>
        <p:spPr>
          <a:xfrm>
            <a:off x="6258636" y="1625956"/>
            <a:ext cx="4929921" cy="3942637"/>
          </a:xfrm>
        </p:spPr>
        <p:txBody>
          <a:bodyPr>
            <a:normAutofit fontScale="85000" lnSpcReduction="20000"/>
          </a:bodyPr>
          <a:lstStyle/>
          <a:p>
            <a:pPr algn="l"/>
            <a:r>
              <a:rPr lang="en-US" sz="2600" b="1" u="sng">
                <a:latin typeface="Angsana New" panose="02020603050405020304" pitchFamily="18" charset="-34"/>
                <a:cs typeface="Angsana New" panose="02020603050405020304" pitchFamily="18" charset="-34"/>
              </a:rPr>
              <a:t>BE CONSIDERATE</a:t>
            </a:r>
          </a:p>
          <a:p>
            <a:pPr algn="l">
              <a:lnSpc>
                <a:spcPct val="100000"/>
              </a:lnSpc>
              <a:spcBef>
                <a:spcPts val="500"/>
              </a:spcBef>
              <a:defRPr/>
            </a:pPr>
            <a:r>
              <a:rPr lang="en-US" sz="2600">
                <a:solidFill>
                  <a:prstClr val="black"/>
                </a:solidFill>
                <a:latin typeface="Angsana New" panose="02020603050405020304" pitchFamily="18" charset="-34"/>
                <a:cs typeface="Angsana New" panose="02020603050405020304" pitchFamily="18" charset="-34"/>
              </a:rPr>
              <a:t>I LISTEN TO AND CONSIDER OTHER PEOPLE’S IDEAS, BACKGROUNDS, AND BELIEFS</a:t>
            </a:r>
          </a:p>
          <a:p>
            <a:pPr algn="l">
              <a:lnSpc>
                <a:spcPct val="100000"/>
              </a:lnSpc>
              <a:spcBef>
                <a:spcPts val="500"/>
              </a:spcBef>
              <a:defRPr/>
            </a:pPr>
            <a:r>
              <a:rPr lang="en-US" sz="2600">
                <a:solidFill>
                  <a:prstClr val="black"/>
                </a:solidFill>
                <a:latin typeface="Angsana New" panose="02020603050405020304" pitchFamily="18" charset="-34"/>
                <a:cs typeface="Angsana New" panose="02020603050405020304" pitchFamily="18" charset="-34"/>
              </a:rPr>
              <a:t>I STAND UP FOR MYSELF AND OTHERS</a:t>
            </a:r>
          </a:p>
          <a:p>
            <a:pPr algn="l">
              <a:lnSpc>
                <a:spcPct val="100000"/>
              </a:lnSpc>
              <a:spcBef>
                <a:spcPts val="500"/>
              </a:spcBef>
              <a:defRPr/>
            </a:pPr>
            <a:r>
              <a:rPr lang="en-US" sz="2600">
                <a:solidFill>
                  <a:prstClr val="black"/>
                </a:solidFill>
                <a:latin typeface="Angsana New" panose="02020603050405020304" pitchFamily="18" charset="-34"/>
                <a:cs typeface="Angsana New" panose="02020603050405020304" pitchFamily="18" charset="-34"/>
              </a:rPr>
              <a:t>I AM KIND, HELPFUL, AND INCLUSIVE</a:t>
            </a:r>
          </a:p>
          <a:p>
            <a:pPr algn="l">
              <a:lnSpc>
                <a:spcPct val="100000"/>
              </a:lnSpc>
              <a:spcBef>
                <a:spcPts val="500"/>
              </a:spcBef>
              <a:defRPr/>
            </a:pPr>
            <a:endParaRPr lang="en-US" sz="2600">
              <a:solidFill>
                <a:prstClr val="black"/>
              </a:solidFill>
              <a:latin typeface="Angsana New" panose="02020603050405020304" pitchFamily="18" charset="-34"/>
              <a:cs typeface="Angsana New" panose="02020603050405020304" pitchFamily="18" charset="-34"/>
            </a:endParaRPr>
          </a:p>
          <a:p>
            <a:pPr algn="l"/>
            <a:r>
              <a:rPr lang="en-US" sz="2600" b="1" u="sng">
                <a:latin typeface="Angsana New" panose="02020603050405020304" pitchFamily="18" charset="-34"/>
                <a:cs typeface="Angsana New" panose="02020603050405020304" pitchFamily="18" charset="-34"/>
              </a:rPr>
              <a:t>BE HEALTHY</a:t>
            </a:r>
          </a:p>
          <a:p>
            <a:pPr algn="l">
              <a:lnSpc>
                <a:spcPct val="100000"/>
              </a:lnSpc>
              <a:spcBef>
                <a:spcPts val="500"/>
              </a:spcBef>
            </a:pPr>
            <a:r>
              <a:rPr lang="en-US" sz="2600">
                <a:latin typeface="Angsana New" panose="02020603050405020304" pitchFamily="18" charset="-34"/>
                <a:cs typeface="Angsana New" panose="02020603050405020304" pitchFamily="18" charset="-34"/>
              </a:rPr>
              <a:t>I HAVE A GROWTH MINDSET</a:t>
            </a:r>
          </a:p>
          <a:p>
            <a:pPr algn="l">
              <a:lnSpc>
                <a:spcPct val="100000"/>
              </a:lnSpc>
              <a:spcBef>
                <a:spcPts val="500"/>
              </a:spcBef>
            </a:pPr>
            <a:r>
              <a:rPr lang="en-US" sz="2600">
                <a:latin typeface="Angsana New" panose="02020603050405020304" pitchFamily="18" charset="-34"/>
                <a:cs typeface="Angsana New" panose="02020603050405020304" pitchFamily="18" charset="-34"/>
              </a:rPr>
              <a:t>I AM MINDFUL</a:t>
            </a:r>
          </a:p>
          <a:p>
            <a:pPr algn="l">
              <a:lnSpc>
                <a:spcPct val="100000"/>
              </a:lnSpc>
              <a:spcBef>
                <a:spcPts val="500"/>
              </a:spcBef>
            </a:pPr>
            <a:r>
              <a:rPr lang="en-US" sz="2600">
                <a:latin typeface="Angsana New" panose="02020603050405020304" pitchFamily="18" charset="-34"/>
                <a:cs typeface="Angsana New" panose="02020603050405020304" pitchFamily="18" charset="-34"/>
              </a:rPr>
              <a:t>I AM KIND, PATIENT, AND UNDERSTANDING WITH MYSELF</a:t>
            </a:r>
          </a:p>
          <a:p>
            <a:pPr algn="l">
              <a:lnSpc>
                <a:spcPct val="100000"/>
              </a:lnSpc>
              <a:spcBef>
                <a:spcPts val="500"/>
              </a:spcBef>
            </a:pPr>
            <a:r>
              <a:rPr lang="en-US" sz="2600">
                <a:latin typeface="Angsana New" panose="02020603050405020304" pitchFamily="18" charset="-34"/>
                <a:cs typeface="Angsana New" panose="02020603050405020304" pitchFamily="18" charset="-34"/>
              </a:rPr>
              <a:t>I REACH OUT FOR HELP WHEN NEEDED</a:t>
            </a:r>
          </a:p>
          <a:p>
            <a:endParaRPr lang="en-US"/>
          </a:p>
        </p:txBody>
      </p:sp>
    </p:spTree>
    <p:extLst>
      <p:ext uri="{BB962C8B-B14F-4D97-AF65-F5344CB8AC3E}">
        <p14:creationId xmlns:p14="http://schemas.microsoft.com/office/powerpoint/2010/main" val="946736799"/>
      </p:ext>
    </p:extLst>
  </p:cSld>
  <p:clrMapOvr>
    <a:masterClrMapping/>
  </p:clrMapOvr>
  <p:transition spd="slow" advTm="24000">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2" name="Title 1">
            <a:extLst>
              <a:ext uri="{FF2B5EF4-FFF2-40B4-BE49-F238E27FC236}">
                <a16:creationId xmlns:a16="http://schemas.microsoft.com/office/drawing/2014/main" id="{1BA10946-180C-442B-99A5-CD8EBD045E0F}"/>
              </a:ext>
            </a:extLst>
          </p:cNvPr>
          <p:cNvSpPr>
            <a:spLocks noGrp="1"/>
          </p:cNvSpPr>
          <p:nvPr>
            <p:ph type="title"/>
          </p:nvPr>
        </p:nvSpPr>
        <p:spPr>
          <a:xfrm>
            <a:off x="882212" y="986791"/>
            <a:ext cx="10515600" cy="923925"/>
          </a:xfrm>
        </p:spPr>
        <p:txBody>
          <a:bodyPr>
            <a:normAutofit/>
          </a:bodyPr>
          <a:lstStyle/>
          <a:p>
            <a:pPr marL="0" marR="0" lvl="0" indent="0" algn="ctr" defTabSz="914400" rtl="0" eaLnBrk="1" fontAlgn="auto" latinLnBrk="0" hangingPunct="1">
              <a:lnSpc>
                <a:spcPct val="90000"/>
              </a:lnSpc>
              <a:spcBef>
                <a:spcPts val="1000"/>
              </a:spcBef>
              <a:spcAft>
                <a:spcPts val="0"/>
              </a:spcAft>
              <a:tabLst/>
              <a:defRPr/>
            </a:pPr>
            <a:r>
              <a:rPr lang="en-US" sz="2400" b="1">
                <a:solidFill>
                  <a:prstClr val="black"/>
                </a:solidFill>
                <a:latin typeface="Garamond" panose="02020404030301010803" pitchFamily="18" charset="0"/>
                <a:ea typeface="+mn-ea"/>
                <a:cs typeface="+mn-cs"/>
              </a:rPr>
              <a:t>Positive Behavior Intervention </a:t>
            </a:r>
            <a:br>
              <a:rPr kumimoji="0" lang="en-US" sz="24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br>
            <a:endParaRPr kumimoji="0" lang="en-US" sz="31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endParaRPr>
          </a:p>
        </p:txBody>
      </p:sp>
      <p:sp>
        <p:nvSpPr>
          <p:cNvPr id="5" name="Content Placeholder 4">
            <a:extLst>
              <a:ext uri="{FF2B5EF4-FFF2-40B4-BE49-F238E27FC236}">
                <a16:creationId xmlns:a16="http://schemas.microsoft.com/office/drawing/2014/main" id="{4FAB199C-5700-427A-9764-89FF9AE77106}"/>
              </a:ext>
            </a:extLst>
          </p:cNvPr>
          <p:cNvSpPr>
            <a:spLocks noGrp="1"/>
          </p:cNvSpPr>
          <p:nvPr>
            <p:ph sz="quarter" idx="4"/>
          </p:nvPr>
        </p:nvSpPr>
        <p:spPr>
          <a:xfrm>
            <a:off x="6168043" y="1588626"/>
            <a:ext cx="4929921" cy="424496"/>
          </a:xfrm>
        </p:spPr>
        <p:txBody>
          <a:bodyPr>
            <a:normAutofit fontScale="92500" lnSpcReduction="10000"/>
          </a:bodyPr>
          <a:lstStyle/>
          <a:p>
            <a:pPr marL="0" indent="0" algn="ctr">
              <a:buNone/>
            </a:pPr>
            <a:r>
              <a:rPr lang="en-US" b="1"/>
              <a:t>Restorative</a:t>
            </a:r>
          </a:p>
        </p:txBody>
      </p:sp>
      <p:sp>
        <p:nvSpPr>
          <p:cNvPr id="3" name="Content Placeholder 2">
            <a:extLst>
              <a:ext uri="{FF2B5EF4-FFF2-40B4-BE49-F238E27FC236}">
                <a16:creationId xmlns:a16="http://schemas.microsoft.com/office/drawing/2014/main" id="{3755586A-BE6A-410B-BCB6-13AA1D2808B1}"/>
              </a:ext>
            </a:extLst>
          </p:cNvPr>
          <p:cNvSpPr>
            <a:spLocks noGrp="1"/>
          </p:cNvSpPr>
          <p:nvPr>
            <p:ph sz="half" idx="2"/>
          </p:nvPr>
        </p:nvSpPr>
        <p:spPr>
          <a:xfrm>
            <a:off x="882212" y="1625956"/>
            <a:ext cx="5157787" cy="3684588"/>
          </a:xfrm>
        </p:spPr>
        <p:txBody>
          <a:bodyPr>
            <a:normAutofit fontScale="92500" lnSpcReduction="10000"/>
          </a:bodyPr>
          <a:lstStyle/>
          <a:p>
            <a:pPr marL="0" indent="0" algn="ctr">
              <a:buNone/>
            </a:pPr>
            <a:r>
              <a:rPr lang="en-US" b="1"/>
              <a:t>Positive</a:t>
            </a:r>
          </a:p>
          <a:p>
            <a:pPr marL="0" indent="0">
              <a:buNone/>
            </a:pPr>
            <a:endParaRPr lang="en-US"/>
          </a:p>
          <a:p>
            <a:pPr marL="0" indent="0">
              <a:buNone/>
            </a:pPr>
            <a:endParaRPr lang="en-US"/>
          </a:p>
        </p:txBody>
      </p:sp>
      <p:pic>
        <p:nvPicPr>
          <p:cNvPr id="7" name="Picture 6">
            <a:extLst>
              <a:ext uri="{FF2B5EF4-FFF2-40B4-BE49-F238E27FC236}">
                <a16:creationId xmlns:a16="http://schemas.microsoft.com/office/drawing/2014/main" id="{75E359F8-1B0C-47FF-B4C3-DFF9D22F943A}"/>
              </a:ext>
            </a:extLst>
          </p:cNvPr>
          <p:cNvPicPr>
            <a:picLocks noChangeAspect="1"/>
          </p:cNvPicPr>
          <p:nvPr/>
        </p:nvPicPr>
        <p:blipFill>
          <a:blip r:embed="rId4"/>
          <a:stretch>
            <a:fillRect/>
          </a:stretch>
        </p:blipFill>
        <p:spPr>
          <a:xfrm>
            <a:off x="7109745" y="2017802"/>
            <a:ext cx="3320893" cy="3805565"/>
          </a:xfrm>
          <a:prstGeom prst="rect">
            <a:avLst/>
          </a:prstGeom>
        </p:spPr>
      </p:pic>
      <p:pic>
        <p:nvPicPr>
          <p:cNvPr id="12" name="Picture 11" descr="A picture containing application&#10;&#10;Description automatically generated">
            <a:extLst>
              <a:ext uri="{FF2B5EF4-FFF2-40B4-BE49-F238E27FC236}">
                <a16:creationId xmlns:a16="http://schemas.microsoft.com/office/drawing/2014/main" id="{4CFBDC26-185D-4168-97CE-FC7F1585A3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887186" y="2577337"/>
            <a:ext cx="3954924" cy="2966194"/>
          </a:xfrm>
          <a:prstGeom prst="rect">
            <a:avLst/>
          </a:prstGeom>
        </p:spPr>
      </p:pic>
      <p:pic>
        <p:nvPicPr>
          <p:cNvPr id="17" name="Picture 16">
            <a:extLst>
              <a:ext uri="{FF2B5EF4-FFF2-40B4-BE49-F238E27FC236}">
                <a16:creationId xmlns:a16="http://schemas.microsoft.com/office/drawing/2014/main" id="{0BF33ADF-8E1E-4E41-8228-BE6F79F9737C}"/>
              </a:ext>
            </a:extLst>
          </p:cNvPr>
          <p:cNvPicPr>
            <a:picLocks noChangeAspect="1"/>
          </p:cNvPicPr>
          <p:nvPr/>
        </p:nvPicPr>
        <p:blipFill>
          <a:blip r:embed="rId6"/>
          <a:stretch>
            <a:fillRect/>
          </a:stretch>
        </p:blipFill>
        <p:spPr>
          <a:xfrm>
            <a:off x="906733" y="3010619"/>
            <a:ext cx="2452812" cy="1467048"/>
          </a:xfrm>
          <a:prstGeom prst="rect">
            <a:avLst/>
          </a:prstGeom>
        </p:spPr>
      </p:pic>
    </p:spTree>
    <p:extLst>
      <p:ext uri="{BB962C8B-B14F-4D97-AF65-F5344CB8AC3E}">
        <p14:creationId xmlns:p14="http://schemas.microsoft.com/office/powerpoint/2010/main" val="2679150586"/>
      </p:ext>
    </p:extLst>
  </p:cSld>
  <p:clrMapOvr>
    <a:masterClrMapping/>
  </p:clrMapOvr>
  <p:transition spd="slow" advTm="24000">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1" name="Content Placeholder 20">
            <a:extLst>
              <a:ext uri="{FF2B5EF4-FFF2-40B4-BE49-F238E27FC236}">
                <a16:creationId xmlns:a16="http://schemas.microsoft.com/office/drawing/2014/main" id="{0572547C-69D7-4982-8F50-42016598B63B}"/>
              </a:ext>
            </a:extLst>
          </p:cNvPr>
          <p:cNvSpPr>
            <a:spLocks noGrp="1"/>
          </p:cNvSpPr>
          <p:nvPr>
            <p:ph idx="1"/>
          </p:nvPr>
        </p:nvSpPr>
        <p:spPr>
          <a:xfrm>
            <a:off x="1264149" y="1846333"/>
            <a:ext cx="9663702" cy="2068281"/>
          </a:xfrm>
        </p:spPr>
        <p:txBody>
          <a:bodyPr>
            <a:noAutofit/>
          </a:bodyPr>
          <a:lstStyle/>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1"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rPr>
              <a:t>Be Considerate </a:t>
            </a:r>
            <a:r>
              <a:rPr kumimoji="0" lang="en-US" sz="24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rPr>
              <a:t>– of other people’s thoughts and opinions</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1"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rPr>
              <a:t>Be Responsible </a:t>
            </a:r>
            <a:r>
              <a:rPr kumimoji="0" lang="en-US" sz="24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rPr>
              <a:t>– ready to begin on time, be prepared, and maintain joy</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1"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rPr>
              <a:t>Be Healthy </a:t>
            </a:r>
            <a:r>
              <a:rPr kumimoji="0" lang="en-US" sz="24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rPr>
              <a:t>– create a safe meeting environment where all feel comfortable </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lang="en-US" sz="2400" b="1">
                <a:solidFill>
                  <a:prstClr val="black">
                    <a:lumMod val="85000"/>
                    <a:lumOff val="15000"/>
                  </a:prstClr>
                </a:solidFill>
                <a:latin typeface="Garamond" panose="02020404030301010803"/>
              </a:rPr>
              <a:t>Be Respectful </a:t>
            </a:r>
            <a:r>
              <a:rPr lang="en-US" sz="2400">
                <a:solidFill>
                  <a:prstClr val="black">
                    <a:lumMod val="85000"/>
                    <a:lumOff val="15000"/>
                  </a:prstClr>
                </a:solidFill>
                <a:latin typeface="Garamond" panose="02020404030301010803"/>
              </a:rPr>
              <a:t>– of the time and feelings of attendees and presenters </a:t>
            </a:r>
            <a:endParaRPr kumimoji="0" lang="en-US" sz="24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endParaRPr>
          </a:p>
        </p:txBody>
      </p:sp>
      <p:sp>
        <p:nvSpPr>
          <p:cNvPr id="22" name="Title 1">
            <a:extLst>
              <a:ext uri="{FF2B5EF4-FFF2-40B4-BE49-F238E27FC236}">
                <a16:creationId xmlns:a16="http://schemas.microsoft.com/office/drawing/2014/main" id="{1BA10946-180C-442B-99A5-CD8EBD045E0F}"/>
              </a:ext>
            </a:extLst>
          </p:cNvPr>
          <p:cNvSpPr>
            <a:spLocks noGrp="1"/>
          </p:cNvSpPr>
          <p:nvPr>
            <p:ph type="title"/>
          </p:nvPr>
        </p:nvSpPr>
        <p:spPr>
          <a:xfrm>
            <a:off x="838200" y="711200"/>
            <a:ext cx="10515600" cy="1117600"/>
          </a:xfrm>
        </p:spPr>
        <p:txBody>
          <a:bodyPr/>
          <a:lstStyle/>
          <a:p>
            <a:pPr algn="ctr"/>
            <a: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Parent Council Norms &amp; Values</a:t>
            </a:r>
            <a:endParaRPr lang="en-US"/>
          </a:p>
        </p:txBody>
      </p:sp>
      <p:pic>
        <p:nvPicPr>
          <p:cNvPr id="3" name="Picture 2">
            <a:extLst>
              <a:ext uri="{FF2B5EF4-FFF2-40B4-BE49-F238E27FC236}">
                <a16:creationId xmlns:a16="http://schemas.microsoft.com/office/drawing/2014/main" id="{1E0459F6-A0BB-41C3-B28C-FC80760561DA}"/>
              </a:ext>
            </a:extLst>
          </p:cNvPr>
          <p:cNvPicPr>
            <a:picLocks noChangeAspect="1"/>
          </p:cNvPicPr>
          <p:nvPr/>
        </p:nvPicPr>
        <p:blipFill>
          <a:blip r:embed="rId4"/>
          <a:stretch>
            <a:fillRect/>
          </a:stretch>
        </p:blipFill>
        <p:spPr>
          <a:xfrm>
            <a:off x="4878696" y="3932147"/>
            <a:ext cx="2434608" cy="1954818"/>
          </a:xfrm>
          <a:prstGeom prst="rect">
            <a:avLst/>
          </a:prstGeom>
        </p:spPr>
      </p:pic>
    </p:spTree>
    <p:extLst>
      <p:ext uri="{BB962C8B-B14F-4D97-AF65-F5344CB8AC3E}">
        <p14:creationId xmlns:p14="http://schemas.microsoft.com/office/powerpoint/2010/main" val="1385082123"/>
      </p:ext>
    </p:extLst>
  </p:cSld>
  <p:clrMapOvr>
    <a:masterClrMapping/>
  </p:clrMapOvr>
  <p:transition spd="slow" advTm="2400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1" name="Content Placeholder 20">
            <a:extLst>
              <a:ext uri="{FF2B5EF4-FFF2-40B4-BE49-F238E27FC236}">
                <a16:creationId xmlns:a16="http://schemas.microsoft.com/office/drawing/2014/main" id="{0572547C-69D7-4982-8F50-42016598B63B}"/>
              </a:ext>
            </a:extLst>
          </p:cNvPr>
          <p:cNvSpPr>
            <a:spLocks noGrp="1"/>
          </p:cNvSpPr>
          <p:nvPr>
            <p:ph idx="1"/>
          </p:nvPr>
        </p:nvSpPr>
        <p:spPr>
          <a:xfrm>
            <a:off x="1281112" y="1655762"/>
            <a:ext cx="9629776" cy="3953928"/>
          </a:xfrm>
        </p:spPr>
        <p:txBody>
          <a:bodyPr vert="horz" lIns="91440" tIns="45720" rIns="91440" bIns="45720" rtlCol="0" anchor="t">
            <a:normAutofit/>
          </a:bodyPr>
          <a:lstStyle/>
          <a:p>
            <a:pPr defTabSz="457200">
              <a:lnSpc>
                <a:spcPct val="100000"/>
              </a:lnSpc>
              <a:spcBef>
                <a:spcPct val="20000"/>
              </a:spcBef>
              <a:spcAft>
                <a:spcPts val="600"/>
              </a:spcAft>
              <a:buClr>
                <a:srgbClr val="83992A"/>
              </a:buClr>
              <a:buSzPct val="115000"/>
              <a:defRPr/>
            </a:pPr>
            <a:r>
              <a:rPr kumimoji="0" lang="en-US" sz="2200" b="0" i="0" u="none" strike="noStrike" kern="1200" cap="none" spc="0" normalizeH="0" baseline="0" noProof="0">
                <a:ln>
                  <a:noFill/>
                </a:ln>
                <a:effectLst/>
                <a:uLnTx/>
                <a:uFillTx/>
                <a:latin typeface="Garamond" panose="02020404030301010803" pitchFamily="18" charset="0"/>
              </a:rPr>
              <a:t>Superintendent Parent Advisory Update – Dr. Shillingford</a:t>
            </a:r>
          </a:p>
          <a:p>
            <a:pPr defTabSz="457200">
              <a:lnSpc>
                <a:spcPct val="100000"/>
              </a:lnSpc>
              <a:spcBef>
                <a:spcPct val="20000"/>
              </a:spcBef>
              <a:spcAft>
                <a:spcPts val="600"/>
              </a:spcAft>
              <a:buClr>
                <a:srgbClr val="83992A"/>
              </a:buClr>
              <a:buSzPct val="115000"/>
              <a:defRPr/>
            </a:pPr>
            <a:r>
              <a:rPr lang="en-US" sz="2200">
                <a:latin typeface="Garamond" panose="02020404030301010803" pitchFamily="18" charset="0"/>
                <a:ea typeface="+mn-lt"/>
                <a:cs typeface="+mn-lt"/>
              </a:rPr>
              <a:t>Technology – Mrs. Lovuolo &amp; Mr. Striano</a:t>
            </a:r>
          </a:p>
          <a:p>
            <a:pPr defTabSz="457200">
              <a:lnSpc>
                <a:spcPct val="100000"/>
              </a:lnSpc>
              <a:spcBef>
                <a:spcPct val="20000"/>
              </a:spcBef>
              <a:spcAft>
                <a:spcPts val="600"/>
              </a:spcAft>
              <a:buClr>
                <a:srgbClr val="83992A"/>
              </a:buClr>
              <a:buSzPct val="115000"/>
              <a:defRPr/>
            </a:pPr>
            <a:r>
              <a:rPr lang="en-US" sz="2200">
                <a:latin typeface="Garamond" panose="02020404030301010803" pitchFamily="18" charset="0"/>
              </a:rPr>
              <a:t>Athletics – Mr. Rittenhouse</a:t>
            </a:r>
          </a:p>
          <a:p>
            <a:pPr defTabSz="457200">
              <a:lnSpc>
                <a:spcPct val="100000"/>
              </a:lnSpc>
              <a:spcBef>
                <a:spcPct val="20000"/>
              </a:spcBef>
              <a:spcAft>
                <a:spcPts val="600"/>
              </a:spcAft>
              <a:buClr>
                <a:srgbClr val="83992A"/>
              </a:buClr>
              <a:buSzPct val="115000"/>
              <a:defRPr/>
            </a:pPr>
            <a:r>
              <a:rPr lang="en-US" sz="2200">
                <a:latin typeface="Garamond" panose="02020404030301010803" pitchFamily="18" charset="0"/>
              </a:rPr>
              <a:t>Music – Mrs. Repper, Mr. Chodoroff, &amp; Mr. Glaser</a:t>
            </a:r>
          </a:p>
          <a:p>
            <a:pPr defTabSz="457200">
              <a:lnSpc>
                <a:spcPct val="100000"/>
              </a:lnSpc>
              <a:spcBef>
                <a:spcPct val="20000"/>
              </a:spcBef>
              <a:spcAft>
                <a:spcPts val="600"/>
              </a:spcAft>
              <a:buClr>
                <a:srgbClr val="83992A"/>
              </a:buClr>
              <a:buSzPct val="115000"/>
              <a:defRPr/>
            </a:pPr>
            <a:r>
              <a:rPr lang="en-US" sz="2200">
                <a:latin typeface="Garamond" panose="02020404030301010803" pitchFamily="18" charset="0"/>
              </a:rPr>
              <a:t>Student Services – Mrs. Louderback, Mr. Striano, &amp; Ms. Pierangeli</a:t>
            </a:r>
          </a:p>
          <a:p>
            <a:pPr defTabSz="457200">
              <a:lnSpc>
                <a:spcPct val="100000"/>
              </a:lnSpc>
              <a:spcBef>
                <a:spcPct val="20000"/>
              </a:spcBef>
              <a:spcAft>
                <a:spcPts val="600"/>
              </a:spcAft>
              <a:buClr>
                <a:srgbClr val="83992A"/>
              </a:buClr>
              <a:buSzPct val="115000"/>
              <a:defRPr/>
            </a:pPr>
            <a:r>
              <a:rPr kumimoji="0" lang="en-US" sz="2200" b="0" i="0" u="none" strike="noStrike" kern="1200" cap="none" spc="0" normalizeH="0" baseline="0" noProof="0">
                <a:ln>
                  <a:noFill/>
                </a:ln>
                <a:effectLst/>
                <a:uLnTx/>
                <a:uFillTx/>
                <a:latin typeface="Garamond" panose="02020404030301010803" pitchFamily="18" charset="0"/>
              </a:rPr>
              <a:t>Student Activities –</a:t>
            </a:r>
            <a:r>
              <a:rPr lang="en-US" sz="2200">
                <a:latin typeface="Garamond" panose="02020404030301010803" pitchFamily="18" charset="0"/>
              </a:rPr>
              <a:t> </a:t>
            </a:r>
            <a:r>
              <a:rPr kumimoji="0" lang="en-US" sz="2200" b="0" i="0" u="none" strike="noStrike" kern="1200" cap="none" spc="0" normalizeH="0" baseline="0" noProof="0">
                <a:ln>
                  <a:noFill/>
                </a:ln>
                <a:effectLst/>
                <a:uLnTx/>
                <a:uFillTx/>
                <a:latin typeface="Garamond" panose="02020404030301010803" pitchFamily="18" charset="0"/>
              </a:rPr>
              <a:t> Mrs. Wentz</a:t>
            </a:r>
          </a:p>
          <a:p>
            <a:pPr defTabSz="457200">
              <a:lnSpc>
                <a:spcPct val="100000"/>
              </a:lnSpc>
              <a:spcBef>
                <a:spcPct val="20000"/>
              </a:spcBef>
              <a:spcAft>
                <a:spcPts val="600"/>
              </a:spcAft>
              <a:buClr>
                <a:srgbClr val="83992A"/>
              </a:buClr>
              <a:buSzPct val="115000"/>
              <a:defRPr/>
            </a:pPr>
            <a:r>
              <a:rPr lang="en-US" sz="2200">
                <a:latin typeface="Garamond" panose="02020404030301010803" pitchFamily="18" charset="0"/>
              </a:rPr>
              <a:t>School &amp; District Updates – Mr. Canelli &amp; Dr. Shillingford</a:t>
            </a:r>
            <a:endParaRPr lang="en-US" sz="2200" b="0" i="0" u="none" strike="noStrike" kern="1200" cap="none" spc="0" normalizeH="0" baseline="0" noProof="0">
              <a:ln>
                <a:noFill/>
              </a:ln>
              <a:effectLst/>
              <a:uLnTx/>
              <a:uFillTx/>
              <a:latin typeface="Garamond" panose="02020404030301010803" pitchFamily="18" charset="0"/>
            </a:endParaRPr>
          </a:p>
        </p:txBody>
      </p:sp>
      <p:sp>
        <p:nvSpPr>
          <p:cNvPr id="22" name="Title 1">
            <a:extLst>
              <a:ext uri="{FF2B5EF4-FFF2-40B4-BE49-F238E27FC236}">
                <a16:creationId xmlns:a16="http://schemas.microsoft.com/office/drawing/2014/main" id="{1BA10946-180C-442B-99A5-CD8EBD045E0F}"/>
              </a:ext>
            </a:extLst>
          </p:cNvPr>
          <p:cNvSpPr>
            <a:spLocks noGrp="1"/>
          </p:cNvSpPr>
          <p:nvPr>
            <p:ph type="title"/>
          </p:nvPr>
        </p:nvSpPr>
        <p:spPr>
          <a:xfrm>
            <a:off x="838200" y="711200"/>
            <a:ext cx="10515600" cy="1117600"/>
          </a:xfrm>
        </p:spPr>
        <p:txBody>
          <a:bodyPr/>
          <a:lstStyle/>
          <a:p>
            <a:pPr algn="ctr"/>
            <a: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Agenda</a:t>
            </a:r>
            <a:endParaRPr lang="en-US"/>
          </a:p>
        </p:txBody>
      </p:sp>
    </p:spTree>
    <p:extLst>
      <p:ext uri="{BB962C8B-B14F-4D97-AF65-F5344CB8AC3E}">
        <p14:creationId xmlns:p14="http://schemas.microsoft.com/office/powerpoint/2010/main" val="3029575979"/>
      </p:ext>
    </p:extLst>
  </p:cSld>
  <p:clrMapOvr>
    <a:masterClrMapping/>
  </p:clrMapOvr>
  <p:transition spd="slow" advTm="24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2" name="Title 1">
            <a:extLst>
              <a:ext uri="{FF2B5EF4-FFF2-40B4-BE49-F238E27FC236}">
                <a16:creationId xmlns:a16="http://schemas.microsoft.com/office/drawing/2014/main" id="{1BA10946-180C-442B-99A5-CD8EBD045E0F}"/>
              </a:ext>
            </a:extLst>
          </p:cNvPr>
          <p:cNvSpPr>
            <a:spLocks noGrp="1"/>
          </p:cNvSpPr>
          <p:nvPr>
            <p:ph type="title"/>
          </p:nvPr>
        </p:nvSpPr>
        <p:spPr>
          <a:xfrm>
            <a:off x="732367" y="850900"/>
            <a:ext cx="10515600" cy="1293989"/>
          </a:xfrm>
        </p:spPr>
        <p:txBody>
          <a:bodyPr>
            <a:normAutofit fontScale="90000"/>
          </a:bodyPr>
          <a:lstStyle/>
          <a:p>
            <a:pPr algn="ctr"/>
            <a: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Parent Superintendent Report</a:t>
            </a:r>
            <a:b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br>
            <a:r>
              <a:rPr kumimoji="0" lang="en-US" sz="31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Mrs. Bliss</a:t>
            </a:r>
            <a:b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br>
            <a:endParaRPr kumimoji="0" lang="en-US" sz="31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endParaRPr>
          </a:p>
        </p:txBody>
      </p:sp>
      <p:sp>
        <p:nvSpPr>
          <p:cNvPr id="3" name="Content Placeholder 2">
            <a:extLst>
              <a:ext uri="{FF2B5EF4-FFF2-40B4-BE49-F238E27FC236}">
                <a16:creationId xmlns:a16="http://schemas.microsoft.com/office/drawing/2014/main" id="{B6A3E015-4DC1-49D0-B0B3-7378D4D48C8C}"/>
              </a:ext>
            </a:extLst>
          </p:cNvPr>
          <p:cNvSpPr>
            <a:spLocks noGrp="1"/>
          </p:cNvSpPr>
          <p:nvPr>
            <p:ph sz="half" idx="1"/>
          </p:nvPr>
        </p:nvSpPr>
        <p:spPr>
          <a:xfrm>
            <a:off x="5759501" y="2047363"/>
            <a:ext cx="4237464" cy="3251480"/>
          </a:xfrm>
        </p:spPr>
        <p:txBody>
          <a:bodyPr/>
          <a:lstStyle/>
          <a:p>
            <a:endParaRPr lang="en-US"/>
          </a:p>
          <a:p>
            <a:pPr marL="457200" lvl="1" indent="0">
              <a:buNone/>
            </a:pPr>
            <a:endParaRPr lang="en-US"/>
          </a:p>
        </p:txBody>
      </p:sp>
      <p:sp>
        <p:nvSpPr>
          <p:cNvPr id="4" name="Rectangle 1">
            <a:extLst>
              <a:ext uri="{FF2B5EF4-FFF2-40B4-BE49-F238E27FC236}">
                <a16:creationId xmlns:a16="http://schemas.microsoft.com/office/drawing/2014/main" id="{05FC79D6-B287-4A2B-8818-87BC0A6C5267}"/>
              </a:ext>
            </a:extLst>
          </p:cNvPr>
          <p:cNvSpPr>
            <a:spLocks noChangeArrowheads="1"/>
          </p:cNvSpPr>
          <p:nvPr/>
        </p:nvSpPr>
        <p:spPr bwMode="auto">
          <a:xfrm>
            <a:off x="838200" y="3914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0883CD49-57AE-FFB1-F94D-C7488E73D7B8}"/>
              </a:ext>
            </a:extLst>
          </p:cNvPr>
          <p:cNvSpPr txBox="1"/>
          <p:nvPr/>
        </p:nvSpPr>
        <p:spPr>
          <a:xfrm>
            <a:off x="1416204" y="2248192"/>
            <a:ext cx="4237464" cy="3139321"/>
          </a:xfrm>
          <a:prstGeom prst="rect">
            <a:avLst/>
          </a:prstGeom>
          <a:noFill/>
        </p:spPr>
        <p:txBody>
          <a:bodyPr wrap="square" rtlCol="0">
            <a:spAutoFit/>
          </a:bodyPr>
          <a:lstStyle/>
          <a:p>
            <a:r>
              <a:rPr lang="en-US" sz="2000"/>
              <a:t>Please reach out with feedback, suggestions, or questions to bring to Superintendent Parent Advisory or Holicong Administration</a:t>
            </a:r>
          </a:p>
          <a:p>
            <a:endParaRPr lang="en-US" sz="2000"/>
          </a:p>
          <a:p>
            <a:r>
              <a:rPr lang="en-US" sz="2000" b="1" u="sng"/>
              <a:t>Contact Information</a:t>
            </a:r>
          </a:p>
          <a:p>
            <a:endParaRPr lang="en-US" sz="2000"/>
          </a:p>
          <a:p>
            <a:r>
              <a:rPr lang="en-US" sz="2000"/>
              <a:t>Sarah Bliss</a:t>
            </a:r>
          </a:p>
          <a:p>
            <a:r>
              <a:rPr lang="en-US" sz="2000">
                <a:hlinkClick r:id="rId5"/>
              </a:rPr>
              <a:t>sbliss321@comcast.net</a:t>
            </a:r>
            <a:endParaRPr lang="en-US" sz="2000"/>
          </a:p>
          <a:p>
            <a:endParaRPr lang="en-US"/>
          </a:p>
        </p:txBody>
      </p:sp>
      <p:sp>
        <p:nvSpPr>
          <p:cNvPr id="5" name="TextBox 4">
            <a:extLst>
              <a:ext uri="{FF2B5EF4-FFF2-40B4-BE49-F238E27FC236}">
                <a16:creationId xmlns:a16="http://schemas.microsoft.com/office/drawing/2014/main" id="{FAEE861D-F1E0-A453-563B-1A406644C379}"/>
              </a:ext>
            </a:extLst>
          </p:cNvPr>
          <p:cNvSpPr txBox="1"/>
          <p:nvPr/>
        </p:nvSpPr>
        <p:spPr>
          <a:xfrm>
            <a:off x="6437919" y="2202177"/>
            <a:ext cx="4237464" cy="2185214"/>
          </a:xfrm>
          <a:prstGeom prst="rect">
            <a:avLst/>
          </a:prstGeom>
          <a:noFill/>
        </p:spPr>
        <p:txBody>
          <a:bodyPr wrap="square" rtlCol="0">
            <a:spAutoFit/>
          </a:bodyPr>
          <a:lstStyle/>
          <a:p>
            <a:pPr algn="ctr"/>
            <a:r>
              <a:rPr lang="en-US" sz="2000" b="1"/>
              <a:t>1</a:t>
            </a:r>
            <a:r>
              <a:rPr lang="en-US" sz="2000" b="1" baseline="30000"/>
              <a:t>st</a:t>
            </a:r>
            <a:r>
              <a:rPr lang="en-US" sz="2000" b="1"/>
              <a:t> Superintendent Parent Advisory</a:t>
            </a:r>
          </a:p>
          <a:p>
            <a:pPr algn="ctr"/>
            <a:r>
              <a:rPr lang="en-US" sz="2000" b="1"/>
              <a:t>Primary Topics</a:t>
            </a:r>
          </a:p>
          <a:p>
            <a:endParaRPr lang="en-US" sz="3200"/>
          </a:p>
          <a:p>
            <a:pPr marL="342900" indent="-342900">
              <a:buFontTx/>
              <a:buAutoNum type="arabicPeriod"/>
            </a:pPr>
            <a:r>
              <a:rPr lang="en-US" sz="3200"/>
              <a:t>Student Focus Groups</a:t>
            </a:r>
          </a:p>
          <a:p>
            <a:pPr marL="342900" indent="-342900">
              <a:buAutoNum type="arabicPeriod"/>
            </a:pPr>
            <a:r>
              <a:rPr lang="en-US" sz="3200"/>
              <a:t>Portrait of a Graduate</a:t>
            </a:r>
          </a:p>
        </p:txBody>
      </p:sp>
    </p:spTree>
    <p:custDataLst>
      <p:tags r:id="rId1"/>
    </p:custDataLst>
    <p:extLst>
      <p:ext uri="{BB962C8B-B14F-4D97-AF65-F5344CB8AC3E}">
        <p14:creationId xmlns:p14="http://schemas.microsoft.com/office/powerpoint/2010/main" val="1177121140"/>
      </p:ext>
    </p:extLst>
  </p:cSld>
  <p:clrMapOvr>
    <a:masterClrMapping/>
  </p:clrMapOvr>
  <p:transition spd="slow" advTm="24000">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icon">
            <a:extLst>
              <a:ext uri="{FF2B5EF4-FFF2-40B4-BE49-F238E27FC236}">
                <a16:creationId xmlns:a16="http://schemas.microsoft.com/office/drawing/2014/main" id="{91334EA5-0022-77BC-7780-290863F215B7}"/>
              </a:ext>
            </a:extLst>
          </p:cNvPr>
          <p:cNvPicPr>
            <a:picLocks noChangeAspect="1"/>
          </p:cNvPicPr>
          <p:nvPr/>
        </p:nvPicPr>
        <p:blipFill rotWithShape="1">
          <a:blip r:embed="rId2">
            <a:extLst>
              <a:ext uri="{28A0092B-C50C-407E-A947-70E740481C1C}">
                <a14:useLocalDpi xmlns:a14="http://schemas.microsoft.com/office/drawing/2010/main" val="0"/>
              </a:ext>
            </a:extLst>
          </a:blip>
          <a:srcRect t="11558" b="144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556779499"/>
      </p:ext>
    </p:extLst>
  </p:cSld>
  <p:clrMapOvr>
    <a:masterClrMapping/>
  </p:clrMapOvr>
  <p:transition spd="slow" advTm="24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1" name="Content Placeholder 20">
            <a:extLst>
              <a:ext uri="{FF2B5EF4-FFF2-40B4-BE49-F238E27FC236}">
                <a16:creationId xmlns:a16="http://schemas.microsoft.com/office/drawing/2014/main" id="{0572547C-69D7-4982-8F50-42016598B63B}"/>
              </a:ext>
            </a:extLst>
          </p:cNvPr>
          <p:cNvSpPr>
            <a:spLocks noGrp="1"/>
          </p:cNvSpPr>
          <p:nvPr>
            <p:ph idx="1"/>
          </p:nvPr>
        </p:nvSpPr>
        <p:spPr>
          <a:xfrm>
            <a:off x="1266825" y="1825625"/>
            <a:ext cx="9629776" cy="4351338"/>
          </a:xfrm>
        </p:spPr>
        <p:txBody>
          <a:bodyPr>
            <a:normAutofit/>
          </a:bodyPr>
          <a:lstStyle/>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2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2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endParaRPr>
          </a:p>
          <a:p>
            <a:pPr marL="0" indent="0">
              <a:buNone/>
            </a:pPr>
            <a:endParaRPr lang="en-US"/>
          </a:p>
        </p:txBody>
      </p:sp>
      <p:sp>
        <p:nvSpPr>
          <p:cNvPr id="22" name="Title 1">
            <a:extLst>
              <a:ext uri="{FF2B5EF4-FFF2-40B4-BE49-F238E27FC236}">
                <a16:creationId xmlns:a16="http://schemas.microsoft.com/office/drawing/2014/main" id="{1BA10946-180C-442B-99A5-CD8EBD045E0F}"/>
              </a:ext>
            </a:extLst>
          </p:cNvPr>
          <p:cNvSpPr>
            <a:spLocks noGrp="1"/>
          </p:cNvSpPr>
          <p:nvPr>
            <p:ph type="title"/>
          </p:nvPr>
        </p:nvSpPr>
        <p:spPr>
          <a:xfrm>
            <a:off x="838200" y="711200"/>
            <a:ext cx="10515600" cy="1117600"/>
          </a:xfrm>
        </p:spPr>
        <p:txBody>
          <a:bodyPr/>
          <a:lstStyle/>
          <a:p>
            <a:pPr algn="ctr"/>
            <a: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School Calendar &amp; Updates</a:t>
            </a:r>
            <a:endParaRPr lang="en-US"/>
          </a:p>
        </p:txBody>
      </p:sp>
      <p:sp>
        <p:nvSpPr>
          <p:cNvPr id="2" name="TextBox 1">
            <a:extLst>
              <a:ext uri="{FF2B5EF4-FFF2-40B4-BE49-F238E27FC236}">
                <a16:creationId xmlns:a16="http://schemas.microsoft.com/office/drawing/2014/main" id="{9AC3DE69-9D16-4B10-900B-63B0926EBA0A}"/>
              </a:ext>
            </a:extLst>
          </p:cNvPr>
          <p:cNvSpPr txBox="1"/>
          <p:nvPr/>
        </p:nvSpPr>
        <p:spPr>
          <a:xfrm>
            <a:off x="1143001" y="1622610"/>
            <a:ext cx="4953000" cy="4142416"/>
          </a:xfrm>
          <a:prstGeom prst="rect">
            <a:avLst/>
          </a:prstGeom>
          <a:noFill/>
        </p:spPr>
        <p:txBody>
          <a:bodyPr wrap="square" rtlCol="0">
            <a:spAutoFit/>
          </a:bodyPr>
          <a:lstStyle/>
          <a:p>
            <a:r>
              <a:rPr lang="en-US" b="1">
                <a:latin typeface="Garamond" panose="02020404030301010803" pitchFamily="18" charset="0"/>
              </a:rPr>
              <a:t>Thursday, October 20</a:t>
            </a:r>
          </a:p>
          <a:p>
            <a:pPr marL="342900" marR="0" lvl="0" indent="-342900">
              <a:lnSpc>
                <a:spcPct val="107000"/>
              </a:lnSpc>
              <a:spcBef>
                <a:spcPts val="0"/>
              </a:spcBef>
              <a:spcAft>
                <a:spcPts val="0"/>
              </a:spcAft>
              <a:buFont typeface="Wingdings" panose="05000000000000000000" pitchFamily="2" charset="2"/>
              <a:buChar char=""/>
            </a:pPr>
            <a:r>
              <a:rPr lang="en-US">
                <a:solidFill>
                  <a:srgbClr val="040404"/>
                </a:solidFill>
                <a:effectLst/>
                <a:latin typeface="Garamond" panose="02020404030301010803" pitchFamily="18" charset="0"/>
                <a:ea typeface="Times New Roman" panose="02020603050405020304" pitchFamily="18" charset="0"/>
                <a:cs typeface="Times New Roman" panose="02020603050405020304" pitchFamily="18" charset="0"/>
              </a:rPr>
              <a:t>PSSA Score Reports – Going Home in I &amp; E</a:t>
            </a:r>
            <a:endParaRPr lang="en-US">
              <a:effectLst/>
              <a:latin typeface="Garamond" panose="02020404030301010803" pitchFamily="18"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a:solidFill>
                  <a:srgbClr val="040404"/>
                </a:solidFill>
                <a:effectLst/>
                <a:latin typeface="Garamond" panose="02020404030301010803" pitchFamily="18" charset="0"/>
                <a:ea typeface="Times New Roman" panose="02020603050405020304" pitchFamily="18" charset="0"/>
                <a:cs typeface="Times New Roman" panose="02020603050405020304" pitchFamily="18" charset="0"/>
              </a:rPr>
              <a:t>Rho Kappa Induction Ceremony</a:t>
            </a:r>
            <a:endParaRPr lang="en-US">
              <a:effectLst/>
              <a:latin typeface="Garamond" panose="02020404030301010803"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u="sng">
                <a:solidFill>
                  <a:srgbClr val="0563C1"/>
                </a:solidFill>
                <a:effectLst/>
                <a:latin typeface="Garamond" panose="02020404030301010803" pitchFamily="18" charset="0"/>
                <a:ea typeface="Times New Roman" panose="02020603050405020304" pitchFamily="18" charset="0"/>
                <a:cs typeface="Times New Roman" panose="02020603050405020304" pitchFamily="18" charset="0"/>
                <a:hlinkClick r:id="rId4"/>
              </a:rPr>
              <a:t>Parent Council @ 9:00 AM &amp; 6:00 PM</a:t>
            </a:r>
            <a:endParaRPr lang="en-US" u="sng">
              <a:solidFill>
                <a:srgbClr val="0563C1"/>
              </a:solidFill>
              <a:effectLst/>
              <a:latin typeface="Garamond" panose="02020404030301010803" pitchFamily="18" charset="0"/>
              <a:ea typeface="Times New Roman" panose="02020603050405020304" pitchFamily="18" charset="0"/>
              <a:cs typeface="Times New Roman" panose="02020603050405020304" pitchFamily="18" charset="0"/>
            </a:endParaRPr>
          </a:p>
          <a:p>
            <a:pPr marR="0" lvl="0">
              <a:spcBef>
                <a:spcPts val="0"/>
              </a:spcBef>
              <a:spcAft>
                <a:spcPts val="0"/>
              </a:spcAft>
            </a:pPr>
            <a:endParaRPr lang="en-US">
              <a:latin typeface="Garamond" panose="02020404030301010803" pitchFamily="18" charset="0"/>
            </a:endParaRPr>
          </a:p>
          <a:p>
            <a:r>
              <a:rPr lang="en-US" b="1">
                <a:latin typeface="Garamond" panose="02020404030301010803" pitchFamily="18" charset="0"/>
              </a:rPr>
              <a:t>Monday, October 24</a:t>
            </a:r>
          </a:p>
          <a:p>
            <a:pPr marL="285750" indent="-285750">
              <a:buFont typeface="Wingdings" panose="05000000000000000000" pitchFamily="2" charset="2"/>
              <a:buChar char="ü"/>
            </a:pPr>
            <a:r>
              <a:rPr lang="en-US">
                <a:effectLst/>
                <a:latin typeface="Garamond" panose="02020404030301010803" pitchFamily="18" charset="0"/>
                <a:ea typeface="Times New Roman" panose="02020603050405020304" pitchFamily="18" charset="0"/>
              </a:rPr>
              <a:t>CBSD CLOSED – OFFICES OPEN (Diwali)</a:t>
            </a:r>
          </a:p>
          <a:p>
            <a:pPr marL="285750" indent="-285750">
              <a:buFont typeface="Wingdings" panose="05000000000000000000" pitchFamily="2" charset="2"/>
              <a:buChar char="ü"/>
            </a:pPr>
            <a:endParaRPr lang="en-US">
              <a:latin typeface="Garamond" panose="02020404030301010803" pitchFamily="18" charset="0"/>
              <a:ea typeface="Times New Roman" panose="02020603050405020304" pitchFamily="18" charset="0"/>
            </a:endParaRPr>
          </a:p>
          <a:p>
            <a:r>
              <a:rPr lang="en-US" b="1">
                <a:latin typeface="Garamond" panose="02020404030301010803" pitchFamily="18" charset="0"/>
              </a:rPr>
              <a:t>Friday, October 28</a:t>
            </a:r>
          </a:p>
          <a:p>
            <a:pPr marL="285750" indent="-285750">
              <a:buFont typeface="Wingdings" panose="05000000000000000000" pitchFamily="2" charset="2"/>
              <a:buChar char="ü"/>
            </a:pPr>
            <a:r>
              <a:rPr lang="en-US">
                <a:effectLst/>
                <a:latin typeface="Garamond" panose="02020404030301010803" pitchFamily="18" charset="0"/>
                <a:ea typeface="Times New Roman" panose="02020603050405020304" pitchFamily="18" charset="0"/>
              </a:rPr>
              <a:t>CBSD CLOSED – OFFICES OPEN (Diwali)</a:t>
            </a:r>
          </a:p>
          <a:p>
            <a:pPr marL="285750" indent="-285750">
              <a:buFont typeface="Wingdings" panose="05000000000000000000" pitchFamily="2" charset="2"/>
              <a:buChar char="ü"/>
            </a:pPr>
            <a:endParaRPr lang="en-US">
              <a:effectLst/>
              <a:latin typeface="Garamond" panose="02020404030301010803" pitchFamily="18" charset="0"/>
              <a:ea typeface="Times New Roman" panose="02020603050405020304" pitchFamily="18" charset="0"/>
            </a:endParaRPr>
          </a:p>
          <a:p>
            <a:pPr marL="285750" indent="-285750">
              <a:buFont typeface="Wingdings" panose="05000000000000000000" pitchFamily="2" charset="2"/>
              <a:buChar char="ü"/>
            </a:pPr>
            <a:endParaRPr lang="en-US">
              <a:latin typeface="Garamond" panose="02020404030301010803" pitchFamily="18" charset="0"/>
            </a:endParaRPr>
          </a:p>
          <a:p>
            <a:endParaRPr lang="en-US">
              <a:latin typeface="Garamond" panose="02020404030301010803" pitchFamily="18" charset="0"/>
            </a:endParaRPr>
          </a:p>
          <a:p>
            <a:pPr marL="285750" indent="-285750">
              <a:buFont typeface="Wingdings" panose="05000000000000000000" pitchFamily="2" charset="2"/>
              <a:buChar char="ü"/>
            </a:pPr>
            <a:endParaRPr lang="en-US" sz="2000">
              <a:latin typeface="Garamond" panose="02020404030301010803" pitchFamily="18" charset="0"/>
            </a:endParaRPr>
          </a:p>
        </p:txBody>
      </p:sp>
      <p:sp>
        <p:nvSpPr>
          <p:cNvPr id="3" name="TextBox 2">
            <a:extLst>
              <a:ext uri="{FF2B5EF4-FFF2-40B4-BE49-F238E27FC236}">
                <a16:creationId xmlns:a16="http://schemas.microsoft.com/office/drawing/2014/main" id="{1496350A-0B2B-1F2F-8CFA-D4E410ED88BF}"/>
              </a:ext>
            </a:extLst>
          </p:cNvPr>
          <p:cNvSpPr txBox="1"/>
          <p:nvPr/>
        </p:nvSpPr>
        <p:spPr>
          <a:xfrm>
            <a:off x="6095999" y="1640072"/>
            <a:ext cx="4953000" cy="3762825"/>
          </a:xfrm>
          <a:prstGeom prst="rect">
            <a:avLst/>
          </a:prstGeom>
          <a:noFill/>
        </p:spPr>
        <p:txBody>
          <a:bodyPr wrap="square" rtlCol="0">
            <a:spAutoFit/>
          </a:bodyPr>
          <a:lstStyle/>
          <a:p>
            <a:r>
              <a:rPr lang="en-US" b="1">
                <a:latin typeface="Garamond" panose="02020404030301010803" pitchFamily="18" charset="0"/>
              </a:rPr>
              <a:t>Monday, October 31</a:t>
            </a:r>
          </a:p>
          <a:p>
            <a:pPr marL="342900" marR="0" lvl="0" indent="-342900">
              <a:lnSpc>
                <a:spcPct val="107000"/>
              </a:lnSpc>
              <a:spcBef>
                <a:spcPts val="0"/>
              </a:spcBef>
              <a:spcAft>
                <a:spcPts val="0"/>
              </a:spcAft>
              <a:buFont typeface="Wingdings" panose="05000000000000000000" pitchFamily="2" charset="2"/>
              <a:buChar char=""/>
            </a:pPr>
            <a:r>
              <a:rPr lang="en-US">
                <a:solidFill>
                  <a:srgbClr val="040404"/>
                </a:solidFill>
                <a:latin typeface="Garamond" panose="02020404030301010803" pitchFamily="18" charset="0"/>
                <a:ea typeface="Times New Roman" panose="02020603050405020304" pitchFamily="18" charset="0"/>
                <a:cs typeface="Times New Roman" panose="02020603050405020304" pitchFamily="18" charset="0"/>
              </a:rPr>
              <a:t>RAS &amp; Student Leadership Halloween Contest</a:t>
            </a:r>
          </a:p>
          <a:p>
            <a:pPr marL="342900" marR="0" lvl="0" indent="-342900">
              <a:lnSpc>
                <a:spcPct val="107000"/>
              </a:lnSpc>
              <a:spcBef>
                <a:spcPts val="0"/>
              </a:spcBef>
              <a:spcAft>
                <a:spcPts val="0"/>
              </a:spcAft>
              <a:buFont typeface="Wingdings" panose="05000000000000000000" pitchFamily="2" charset="2"/>
              <a:buChar char=""/>
            </a:pPr>
            <a:r>
              <a:rPr lang="en-US" sz="1800">
                <a:effectLst/>
                <a:latin typeface="Garamond" panose="02020404030301010803" pitchFamily="18" charset="0"/>
                <a:ea typeface="Times New Roman" panose="02020603050405020304" pitchFamily="18" charset="0"/>
              </a:rPr>
              <a:t>Early Dismissal for Students; Staff Development </a:t>
            </a:r>
            <a:endParaRPr lang="en-US">
              <a:latin typeface="Garamond" panose="02020404030301010803" pitchFamily="18" charset="0"/>
            </a:endParaRPr>
          </a:p>
          <a:p>
            <a:endParaRPr lang="en-US" b="1">
              <a:latin typeface="Garamond" panose="02020404030301010803" pitchFamily="18" charset="0"/>
            </a:endParaRPr>
          </a:p>
          <a:p>
            <a:r>
              <a:rPr lang="en-US" b="1">
                <a:latin typeface="Garamond" panose="02020404030301010803" pitchFamily="18" charset="0"/>
              </a:rPr>
              <a:t>Friday, November 4</a:t>
            </a:r>
          </a:p>
          <a:p>
            <a:pPr marL="285750" indent="-285750">
              <a:buFont typeface="Wingdings" panose="05000000000000000000" pitchFamily="2" charset="2"/>
              <a:buChar char="ü"/>
            </a:pPr>
            <a:r>
              <a:rPr lang="en-US" sz="1800">
                <a:solidFill>
                  <a:srgbClr val="040404"/>
                </a:solidFill>
                <a:effectLst/>
                <a:latin typeface="Garamond" panose="02020404030301010803" pitchFamily="18" charset="0"/>
                <a:ea typeface="Times New Roman" panose="02020603050405020304" pitchFamily="18" charset="0"/>
              </a:rPr>
              <a:t>Holicong Coffeehouse!</a:t>
            </a:r>
          </a:p>
          <a:p>
            <a:pPr marL="285750" indent="-285750">
              <a:buFont typeface="Wingdings" panose="05000000000000000000" pitchFamily="2" charset="2"/>
              <a:buChar char="ü"/>
            </a:pPr>
            <a:r>
              <a:rPr lang="en-US" sz="1800">
                <a:solidFill>
                  <a:srgbClr val="040404"/>
                </a:solidFill>
                <a:effectLst/>
                <a:latin typeface="Garamond" panose="02020404030301010803" pitchFamily="18" charset="0"/>
                <a:ea typeface="Times New Roman" panose="02020603050405020304" pitchFamily="18" charset="0"/>
              </a:rPr>
              <a:t>End of Marking Period 1 Early Dismissal for Students; Staff Development – Clerical</a:t>
            </a:r>
          </a:p>
          <a:p>
            <a:endParaRPr lang="en-US">
              <a:latin typeface="Garamond" panose="02020404030301010803" pitchFamily="18" charset="0"/>
            </a:endParaRPr>
          </a:p>
          <a:p>
            <a:r>
              <a:rPr lang="en-US" b="1">
                <a:latin typeface="Garamond" panose="02020404030301010803" pitchFamily="18" charset="0"/>
              </a:rPr>
              <a:t>Tuesday, November 8</a:t>
            </a:r>
          </a:p>
          <a:p>
            <a:pPr marL="285750" indent="-285750">
              <a:buFont typeface="Wingdings" panose="05000000000000000000" pitchFamily="2" charset="2"/>
              <a:buChar char="ü"/>
            </a:pPr>
            <a:r>
              <a:rPr lang="en-US">
                <a:effectLst/>
                <a:latin typeface="Garamond" panose="02020404030301010803" pitchFamily="18" charset="0"/>
                <a:ea typeface="Times New Roman" panose="02020603050405020304" pitchFamily="18" charset="0"/>
              </a:rPr>
              <a:t>CBSD CLOSED – OFFICES OPEN (General Election)</a:t>
            </a:r>
            <a:endParaRPr lang="en-US">
              <a:latin typeface="Garamond" panose="02020404030301010803" pitchFamily="18" charset="0"/>
            </a:endParaRPr>
          </a:p>
          <a:p>
            <a:pPr marL="285750" indent="-285750">
              <a:buFont typeface="Wingdings" panose="05000000000000000000" pitchFamily="2" charset="2"/>
              <a:buChar char="ü"/>
            </a:pPr>
            <a:endParaRPr lang="en-US" sz="2000">
              <a:latin typeface="Garamond" panose="02020404030301010803" pitchFamily="18" charset="0"/>
            </a:endParaRPr>
          </a:p>
        </p:txBody>
      </p:sp>
    </p:spTree>
    <p:extLst>
      <p:ext uri="{BB962C8B-B14F-4D97-AF65-F5344CB8AC3E}">
        <p14:creationId xmlns:p14="http://schemas.microsoft.com/office/powerpoint/2010/main" val="1598401100"/>
      </p:ext>
    </p:extLst>
  </p:cSld>
  <p:clrMapOvr>
    <a:masterClrMapping/>
  </p:clrMapOvr>
  <p:transition spd="slow" advTm="24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2" name="Title 1">
            <a:extLst>
              <a:ext uri="{FF2B5EF4-FFF2-40B4-BE49-F238E27FC236}">
                <a16:creationId xmlns:a16="http://schemas.microsoft.com/office/drawing/2014/main" id="{1BA10946-180C-442B-99A5-CD8EBD045E0F}"/>
              </a:ext>
            </a:extLst>
          </p:cNvPr>
          <p:cNvSpPr>
            <a:spLocks noGrp="1"/>
          </p:cNvSpPr>
          <p:nvPr>
            <p:ph type="title"/>
          </p:nvPr>
        </p:nvSpPr>
        <p:spPr>
          <a:xfrm>
            <a:off x="838200" y="711200"/>
            <a:ext cx="10515600" cy="1117600"/>
          </a:xfrm>
        </p:spPr>
        <p:txBody>
          <a:bodyPr>
            <a:normAutofit fontScale="90000"/>
          </a:bodyPr>
          <a:lstStyle/>
          <a:p>
            <a:pPr algn="ctr"/>
            <a: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Technology</a:t>
            </a:r>
            <a:b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br>
            <a:r>
              <a:rPr kumimoji="0" lang="en-US" sz="31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Mrs. </a:t>
            </a:r>
            <a:r>
              <a:rPr kumimoji="0" lang="en-US" sz="3100" b="0" i="0" u="none" strike="noStrike" kern="1200" cap="none" spc="0" normalizeH="0" baseline="0" noProof="0" err="1">
                <a:ln w="3175" cmpd="sng">
                  <a:noFill/>
                </a:ln>
                <a:solidFill>
                  <a:prstClr val="black">
                    <a:lumMod val="85000"/>
                    <a:lumOff val="15000"/>
                  </a:prstClr>
                </a:solidFill>
                <a:effectLst/>
                <a:uLnTx/>
                <a:uFillTx/>
                <a:latin typeface="Garamond" panose="02020404030301010803"/>
                <a:ea typeface="+mj-ea"/>
                <a:cs typeface="+mj-cs"/>
              </a:rPr>
              <a:t>Lovuolo</a:t>
            </a:r>
            <a:r>
              <a:rPr kumimoji="0" lang="en-US" sz="31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 &amp; Mr. Striano</a:t>
            </a:r>
          </a:p>
        </p:txBody>
      </p:sp>
      <p:sp>
        <p:nvSpPr>
          <p:cNvPr id="2" name="TextBox 1">
            <a:extLst>
              <a:ext uri="{FF2B5EF4-FFF2-40B4-BE49-F238E27FC236}">
                <a16:creationId xmlns:a16="http://schemas.microsoft.com/office/drawing/2014/main" id="{375C86F3-6F4F-4C33-97BB-C6E7A969ABE1}"/>
              </a:ext>
            </a:extLst>
          </p:cNvPr>
          <p:cNvSpPr txBox="1"/>
          <p:nvPr/>
        </p:nvSpPr>
        <p:spPr>
          <a:xfrm>
            <a:off x="1304694" y="1907788"/>
            <a:ext cx="6445404" cy="4708981"/>
          </a:xfrm>
          <a:prstGeom prst="rect">
            <a:avLst/>
          </a:prstGeom>
          <a:noFill/>
        </p:spPr>
        <p:txBody>
          <a:bodyPr wrap="square" rtlCol="0">
            <a:spAutoFit/>
          </a:bodyPr>
          <a:lstStyle/>
          <a:p>
            <a:pPr algn="ctr"/>
            <a:endParaRPr lang="en-US"/>
          </a:p>
          <a:p>
            <a:r>
              <a:rPr lang="en-US" b="1"/>
              <a:t>What are they? </a:t>
            </a:r>
            <a:r>
              <a:rPr lang="en-US"/>
              <a:t>Mobile 7</a:t>
            </a:r>
            <a:r>
              <a:rPr lang="en-US" baseline="30000"/>
              <a:t>th</a:t>
            </a:r>
            <a:r>
              <a:rPr lang="en-US"/>
              <a:t> inch, 4K resolution interactive whiteboards that provide flexible learning options.</a:t>
            </a:r>
          </a:p>
          <a:p>
            <a:endParaRPr lang="en-US"/>
          </a:p>
          <a:p>
            <a:r>
              <a:rPr lang="en-US" b="1"/>
              <a:t>Why is the district purchasing these? </a:t>
            </a:r>
            <a:r>
              <a:rPr lang="en-US"/>
              <a:t>They provide up to date technology, flexibility, and a cost benefit long-term over the current smartboards.</a:t>
            </a:r>
          </a:p>
          <a:p>
            <a:endParaRPr lang="en-US"/>
          </a:p>
          <a:p>
            <a:r>
              <a:rPr lang="en-US" b="1"/>
              <a:t>Who has them? </a:t>
            </a:r>
            <a:r>
              <a:rPr lang="en-US"/>
              <a:t>We currently have 22 teachers at Holicong with the panels.</a:t>
            </a:r>
          </a:p>
          <a:p>
            <a:r>
              <a:rPr lang="en-US"/>
              <a:t>How are they used?</a:t>
            </a:r>
          </a:p>
          <a:p>
            <a:endParaRPr lang="en-US"/>
          </a:p>
          <a:p>
            <a:r>
              <a:rPr lang="en-US" b="1"/>
              <a:t>How are they used? </a:t>
            </a:r>
            <a:r>
              <a:rPr lang="en-US"/>
              <a:t>Let’s find out from Mrs. Lovuolo!</a:t>
            </a:r>
          </a:p>
          <a:p>
            <a:pPr algn="ctr"/>
            <a:endParaRPr lang="en-US" sz="6600"/>
          </a:p>
        </p:txBody>
      </p:sp>
      <p:pic>
        <p:nvPicPr>
          <p:cNvPr id="1026" name="Picture 6" descr="ClearTouch CTI-STAND-ADJM-V3">
            <a:extLst>
              <a:ext uri="{FF2B5EF4-FFF2-40B4-BE49-F238E27FC236}">
                <a16:creationId xmlns:a16="http://schemas.microsoft.com/office/drawing/2014/main" id="{0E49283A-36D0-D8A6-FF70-E18216208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975"/>
          <a:stretch>
            <a:fillRect/>
          </a:stretch>
        </p:blipFill>
        <p:spPr bwMode="auto">
          <a:xfrm>
            <a:off x="7750098" y="2149475"/>
            <a:ext cx="3760787"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46834"/>
      </p:ext>
    </p:extLst>
  </p:cSld>
  <p:clrMapOvr>
    <a:masterClrMapping/>
  </p:clrMapOvr>
  <p:transition spd="slow" advTm="24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FF8BE-2C82-4F74-B6DF-0BE5B318F866}"/>
              </a:ext>
            </a:extLst>
          </p:cNvPr>
          <p:cNvSpPr txBox="1"/>
          <p:nvPr/>
        </p:nvSpPr>
        <p:spPr>
          <a:xfrm>
            <a:off x="0" y="0"/>
            <a:ext cx="12192000" cy="711200"/>
          </a:xfrm>
          <a:prstGeom prst="rect">
            <a:avLst/>
          </a:prstGeom>
          <a:solidFill>
            <a:schemeClr val="accent6">
              <a:lumMod val="7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F026FC1B-BE0B-4299-A8CE-491399BB9867}"/>
              </a:ext>
            </a:extLst>
          </p:cNvPr>
          <p:cNvSpPr txBox="1"/>
          <p:nvPr/>
        </p:nvSpPr>
        <p:spPr>
          <a:xfrm>
            <a:off x="0" y="6146800"/>
            <a:ext cx="12192000" cy="711200"/>
          </a:xfrm>
          <a:prstGeom prst="rect">
            <a:avLst/>
          </a:prstGeom>
          <a:solidFill>
            <a:schemeClr val="accent6">
              <a:lumMod val="75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7201D218-4EF9-4156-AD67-CFC41E493239}"/>
              </a:ext>
            </a:extLst>
          </p:cNvPr>
          <p:cNvSpPr txBox="1"/>
          <p:nvPr/>
        </p:nvSpPr>
        <p:spPr>
          <a:xfrm>
            <a:off x="11353800" y="711200"/>
            <a:ext cx="838200" cy="5435600"/>
          </a:xfrm>
          <a:prstGeom prst="rect">
            <a:avLst/>
          </a:prstGeom>
          <a:solidFill>
            <a:srgbClr val="FFFF66"/>
          </a:solidFill>
        </p:spPr>
        <p:txBody>
          <a:bodyPr wrap="square" rtlCol="0">
            <a:spAutoFit/>
          </a:bodyPr>
          <a:lstStyle/>
          <a:p>
            <a:endParaRPr lang="en-US"/>
          </a:p>
        </p:txBody>
      </p:sp>
      <p:sp>
        <p:nvSpPr>
          <p:cNvPr id="11" name="TextBox 10">
            <a:extLst>
              <a:ext uri="{FF2B5EF4-FFF2-40B4-BE49-F238E27FC236}">
                <a16:creationId xmlns:a16="http://schemas.microsoft.com/office/drawing/2014/main" id="{50C30888-1EA6-4362-8656-CCAF5505C3A1}"/>
              </a:ext>
            </a:extLst>
          </p:cNvPr>
          <p:cNvSpPr txBox="1"/>
          <p:nvPr/>
        </p:nvSpPr>
        <p:spPr>
          <a:xfrm>
            <a:off x="0" y="727075"/>
            <a:ext cx="838200" cy="5435600"/>
          </a:xfrm>
          <a:prstGeom prst="rect">
            <a:avLst/>
          </a:prstGeom>
          <a:solidFill>
            <a:srgbClr val="FFFF66"/>
          </a:solidFill>
        </p:spPr>
        <p:txBody>
          <a:bodyPr wrap="square" rtlCol="0">
            <a:spAutoFit/>
          </a:bodyPr>
          <a:lstStyle/>
          <a:p>
            <a:endParaRPr lang="en-US"/>
          </a:p>
        </p:txBody>
      </p:sp>
      <p:pic>
        <p:nvPicPr>
          <p:cNvPr id="15" name="Content Placeholder 12" descr="A picture containing drawing&#10;&#10;Description automatically generated">
            <a:extLst>
              <a:ext uri="{FF2B5EF4-FFF2-40B4-BE49-F238E27FC236}">
                <a16:creationId xmlns:a16="http://schemas.microsoft.com/office/drawing/2014/main" id="{7859F25A-8486-42E4-8332-9EC457B2C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0"/>
            <a:ext cx="1600200" cy="78105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A13A09C5-2E7F-40C7-9669-69F04FA6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0200" cy="781050"/>
          </a:xfrm>
          <a:prstGeom prst="rect">
            <a:avLst/>
          </a:prstGeom>
        </p:spPr>
      </p:pic>
      <p:pic>
        <p:nvPicPr>
          <p:cNvPr id="18" name="Content Placeholder 12" descr="A picture containing drawing&#10;&#10;Description automatically generated">
            <a:extLst>
              <a:ext uri="{FF2B5EF4-FFF2-40B4-BE49-F238E27FC236}">
                <a16:creationId xmlns:a16="http://schemas.microsoft.com/office/drawing/2014/main" id="{A35C9B5F-48A3-418F-ACC3-9553473B8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6950"/>
            <a:ext cx="1600200" cy="781050"/>
          </a:xfrm>
          <a:prstGeom prst="rect">
            <a:avLst/>
          </a:prstGeom>
        </p:spPr>
      </p:pic>
      <p:pic>
        <p:nvPicPr>
          <p:cNvPr id="19" name="Content Placeholder 12" descr="A picture containing drawing&#10;&#10;Description automatically generated">
            <a:extLst>
              <a:ext uri="{FF2B5EF4-FFF2-40B4-BE49-F238E27FC236}">
                <a16:creationId xmlns:a16="http://schemas.microsoft.com/office/drawing/2014/main" id="{B98916F5-E6D9-4B1A-AB11-961565DE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6076950"/>
            <a:ext cx="1600200" cy="781050"/>
          </a:xfrm>
          <a:prstGeom prst="rect">
            <a:avLst/>
          </a:prstGeom>
        </p:spPr>
      </p:pic>
      <p:sp>
        <p:nvSpPr>
          <p:cNvPr id="22" name="Title 1">
            <a:extLst>
              <a:ext uri="{FF2B5EF4-FFF2-40B4-BE49-F238E27FC236}">
                <a16:creationId xmlns:a16="http://schemas.microsoft.com/office/drawing/2014/main" id="{1BA10946-180C-442B-99A5-CD8EBD045E0F}"/>
              </a:ext>
            </a:extLst>
          </p:cNvPr>
          <p:cNvSpPr>
            <a:spLocks noGrp="1"/>
          </p:cNvSpPr>
          <p:nvPr>
            <p:ph type="title"/>
          </p:nvPr>
        </p:nvSpPr>
        <p:spPr>
          <a:xfrm>
            <a:off x="838200" y="711200"/>
            <a:ext cx="10515600" cy="1117600"/>
          </a:xfrm>
        </p:spPr>
        <p:txBody>
          <a:bodyPr>
            <a:normAutofit fontScale="90000"/>
          </a:bodyPr>
          <a:lstStyle/>
          <a:p>
            <a:pPr algn="ctr"/>
            <a: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Athletics</a:t>
            </a:r>
            <a:b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br>
            <a:r>
              <a:rPr kumimoji="0" lang="en-US" sz="31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Mr. Rittenhouse</a:t>
            </a:r>
          </a:p>
        </p:txBody>
      </p:sp>
      <p:sp>
        <p:nvSpPr>
          <p:cNvPr id="4" name="Content Placeholder 3">
            <a:extLst>
              <a:ext uri="{FF2B5EF4-FFF2-40B4-BE49-F238E27FC236}">
                <a16:creationId xmlns:a16="http://schemas.microsoft.com/office/drawing/2014/main" id="{096661ED-0686-4D28-9BD4-8E8BE2912DC4}"/>
              </a:ext>
            </a:extLst>
          </p:cNvPr>
          <p:cNvSpPr>
            <a:spLocks noGrp="1"/>
          </p:cNvSpPr>
          <p:nvPr>
            <p:ph idx="1"/>
          </p:nvPr>
        </p:nvSpPr>
        <p:spPr/>
        <p:txBody>
          <a:bodyPr vert="horz" lIns="91440" tIns="45720" rIns="91440" bIns="45720" rtlCol="0" anchor="t">
            <a:normAutofit/>
          </a:bodyPr>
          <a:lstStyle/>
          <a:p>
            <a:pPr marL="0" indent="0">
              <a:buNone/>
            </a:pPr>
            <a:r>
              <a:rPr lang="en-US" sz="3000" b="1"/>
              <a:t>Fall Sports Update</a:t>
            </a:r>
            <a:br>
              <a:rPr lang="en-US" sz="3000">
                <a:cs typeface="Calibri" panose="020F0502020204030204"/>
              </a:rPr>
            </a:br>
            <a:r>
              <a:rPr lang="en-US" sz="2400">
                <a:cs typeface="Calibri" panose="020F0502020204030204"/>
              </a:rPr>
              <a:t>       Summary and Tournaments</a:t>
            </a:r>
            <a:endParaRPr lang="en-US">
              <a:cs typeface="Calibri" panose="020F0502020204030204"/>
            </a:endParaRPr>
          </a:p>
          <a:p>
            <a:pPr marL="0" indent="0">
              <a:buNone/>
            </a:pPr>
            <a:r>
              <a:rPr lang="en-US" sz="3000" b="1"/>
              <a:t>Winter Sports Update</a:t>
            </a:r>
          </a:p>
          <a:p>
            <a:pPr marL="457200" lvl="1">
              <a:spcBef>
                <a:spcPts val="0"/>
              </a:spcBef>
            </a:pPr>
            <a:r>
              <a:rPr lang="en-US">
                <a:solidFill>
                  <a:srgbClr val="000000"/>
                </a:solidFill>
                <a:effectLst/>
                <a:cs typeface="Calibri"/>
              </a:rPr>
              <a:t>Family ID is open for Girls Basketball, Wrestling &amp; Winter Cheerleading.</a:t>
            </a:r>
            <a:r>
              <a:rPr lang="en-US">
                <a:solidFill>
                  <a:srgbClr val="000000"/>
                </a:solidFill>
                <a:cs typeface="Calibri"/>
              </a:rPr>
              <a:t> </a:t>
            </a:r>
            <a:r>
              <a:rPr lang="en-US">
                <a:solidFill>
                  <a:srgbClr val="000000"/>
                </a:solidFill>
                <a:effectLst/>
                <a:cs typeface="Calibri"/>
              </a:rPr>
              <a:t> Boys Basketball will open in Family ID 12/1.</a:t>
            </a:r>
          </a:p>
          <a:p>
            <a:pPr marL="0" indent="0">
              <a:buNone/>
            </a:pPr>
            <a:r>
              <a:rPr lang="en-US" sz="3000" b="1"/>
              <a:t>Holicong Calendars</a:t>
            </a:r>
          </a:p>
          <a:p>
            <a:pPr marL="914400" lvl="2">
              <a:spcBef>
                <a:spcPts val="0"/>
              </a:spcBef>
            </a:pPr>
            <a:r>
              <a:rPr lang="en-US" sz="2400">
                <a:hlinkClick r:id="rId4"/>
              </a:rPr>
              <a:t>Holicong Middle School (holicongathletics.com)</a:t>
            </a:r>
            <a:r>
              <a:rPr lang="en-US" sz="2400"/>
              <a:t>	</a:t>
            </a:r>
          </a:p>
          <a:p>
            <a:pPr marL="914400" lvl="2">
              <a:spcBef>
                <a:spcPts val="0"/>
              </a:spcBef>
            </a:pPr>
            <a:r>
              <a:rPr lang="en-US" sz="2400"/>
              <a:t>Weekly schedule included every day in daily announcement &amp; scroller</a:t>
            </a:r>
          </a:p>
          <a:p>
            <a:pPr marL="914400" lvl="2">
              <a:spcBef>
                <a:spcPts val="0"/>
              </a:spcBef>
            </a:pPr>
            <a:r>
              <a:rPr lang="en-US" sz="2400"/>
              <a:t>Posted on whiteboard outside of boys and girls team rooms</a:t>
            </a:r>
          </a:p>
          <a:p>
            <a:pPr marL="914400" lvl="2">
              <a:spcBef>
                <a:spcPts val="0"/>
              </a:spcBef>
            </a:pPr>
            <a:endParaRPr lang="en-US">
              <a:solidFill>
                <a:srgbClr val="000000"/>
              </a:solidFill>
              <a:effectLst/>
              <a:cs typeface="Calibri"/>
            </a:endParaRPr>
          </a:p>
          <a:p>
            <a:pPr marL="0">
              <a:spcBef>
                <a:spcPts val="0"/>
              </a:spcBef>
              <a:buNone/>
            </a:pPr>
            <a:endParaRPr lang="en-US" sz="3000"/>
          </a:p>
          <a:p>
            <a:endParaRPr lang="en-US"/>
          </a:p>
        </p:txBody>
      </p:sp>
    </p:spTree>
    <p:extLst>
      <p:ext uri="{BB962C8B-B14F-4D97-AF65-F5344CB8AC3E}">
        <p14:creationId xmlns:p14="http://schemas.microsoft.com/office/powerpoint/2010/main" val="980667791"/>
      </p:ext>
    </p:extLst>
  </p:cSld>
  <p:clrMapOvr>
    <a:masterClrMapping/>
  </p:clrMapOvr>
  <p:transition spd="slow" advTm="24000">
    <p:push dir="u"/>
  </p:transition>
</p:sld>
</file>

<file path=ppt/tags/tag1.xml><?xml version="1.0" encoding="utf-8"?>
<p:tagLst xmlns:a="http://schemas.openxmlformats.org/drawingml/2006/main" xmlns:r="http://schemas.openxmlformats.org/officeDocument/2006/relationships" xmlns:p="http://schemas.openxmlformats.org/presentationml/2006/main">
  <p:tag name="TIMING" val="|30.2|10.5|254.9|118.4|140.6|218.9|67.3|40.1"/>
</p:tagLst>
</file>

<file path=ppt/tags/tag2.xml><?xml version="1.0" encoding="utf-8"?>
<p:tagLst xmlns:a="http://schemas.openxmlformats.org/drawingml/2006/main" xmlns:r="http://schemas.openxmlformats.org/officeDocument/2006/relationships" xmlns:p="http://schemas.openxmlformats.org/presentationml/2006/main">
  <p:tag name="TIMING" val="|30.2|10.5|254.9|118.4|140.6|218.9|67.3|40.1"/>
</p:tagLst>
</file>

<file path=ppt/tags/tag3.xml><?xml version="1.0" encoding="utf-8"?>
<p:tagLst xmlns:a="http://schemas.openxmlformats.org/drawingml/2006/main" xmlns:r="http://schemas.openxmlformats.org/officeDocument/2006/relationships" xmlns:p="http://schemas.openxmlformats.org/presentationml/2006/main">
  <p:tag name="TIMING" val="|30.2|10.5|254.9|118.4|140.6|218.9|67.3|40.1"/>
</p:tagLst>
</file>

<file path=ppt/tags/tag4.xml><?xml version="1.0" encoding="utf-8"?>
<p:tagLst xmlns:a="http://schemas.openxmlformats.org/drawingml/2006/main" xmlns:r="http://schemas.openxmlformats.org/officeDocument/2006/relationships" xmlns:p="http://schemas.openxmlformats.org/presentationml/2006/main">
  <p:tag name="TIMING" val="|30.2|10.5|254.9|118.4|140.6|218.9|67.3|4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ultureName xmlns="6dc04f11-1ee9-42fb-8848-b3c0e7841200" xsi:nil="true"/>
    <Owner xmlns="6dc04f11-1ee9-42fb-8848-b3c0e7841200">
      <UserInfo>
        <DisplayName/>
        <AccountId xsi:nil="true"/>
        <AccountType/>
      </UserInfo>
    </Owner>
    <Students xmlns="6dc04f11-1ee9-42fb-8848-b3c0e7841200">
      <UserInfo>
        <DisplayName/>
        <AccountId xsi:nil="true"/>
        <AccountType/>
      </UserInfo>
    </Students>
    <Student_Groups xmlns="6dc04f11-1ee9-42fb-8848-b3c0e7841200">
      <UserInfo>
        <DisplayName/>
        <AccountId xsi:nil="true"/>
        <AccountType/>
      </UserInfo>
    </Student_Groups>
    <LMS_Mappings xmlns="6dc04f11-1ee9-42fb-8848-b3c0e7841200" xsi:nil="true"/>
    <NotebookType xmlns="6dc04f11-1ee9-42fb-8848-b3c0e7841200" xsi:nil="true"/>
    <AppVersion xmlns="6dc04f11-1ee9-42fb-8848-b3c0e7841200" xsi:nil="true"/>
    <IsNotebookLocked xmlns="6dc04f11-1ee9-42fb-8848-b3c0e7841200">false</IsNotebookLocked>
    <FolderType xmlns="6dc04f11-1ee9-42fb-8848-b3c0e7841200" xsi:nil="true"/>
    <Teachers xmlns="6dc04f11-1ee9-42fb-8848-b3c0e7841200">
      <UserInfo>
        <DisplayName/>
        <AccountId xsi:nil="true"/>
        <AccountType/>
      </UserInfo>
    </Teachers>
    <Distribution_Groups xmlns="6dc04f11-1ee9-42fb-8848-b3c0e7841200" xsi:nil="true"/>
    <Templates xmlns="6dc04f11-1ee9-42fb-8848-b3c0e7841200" xsi:nil="true"/>
    <Self_Registration_Enabled xmlns="6dc04f11-1ee9-42fb-8848-b3c0e7841200">false</Self_Registration_Enabled>
    <Has_Teacher_Only_SectionGroup xmlns="6dc04f11-1ee9-42fb-8848-b3c0e7841200">false</Has_Teacher_Only_SectionGroup>
    <TeamsChannelId xmlns="6dc04f11-1ee9-42fb-8848-b3c0e7841200" xsi:nil="true"/>
    <Math_Settings xmlns="6dc04f11-1ee9-42fb-8848-b3c0e7841200" xsi:nil="true"/>
    <DefaultSectionNames xmlns="6dc04f11-1ee9-42fb-8848-b3c0e7841200" xsi:nil="true"/>
    <Is_Collaboration_Space_Locked xmlns="6dc04f11-1ee9-42fb-8848-b3c0e7841200">false</Is_Collaboration_Space_Locked>
    <Invited_Students xmlns="6dc04f11-1ee9-42fb-8848-b3c0e7841200" xsi:nil="true"/>
    <Invited_Teachers xmlns="6dc04f11-1ee9-42fb-8848-b3c0e7841200" xsi:nil="true"/>
    <SharedWithUsers xmlns="9c9ab0ac-381c-4bef-bdef-b9d32fc50d48">
      <UserInfo>
        <DisplayName>SHILLINGFORD, KEVIN T.</DisplayName>
        <AccountId>12</AccountId>
        <AccountType/>
      </UserInfo>
      <UserInfo>
        <DisplayName>STRIANO, GREGORY V</DisplayName>
        <AccountId>17</AccountId>
        <AccountType/>
      </UserInfo>
      <UserInfo>
        <DisplayName>LOUDERBACK, BARBARA</DisplayName>
        <AccountId>20</AccountId>
        <AccountType/>
      </UserInfo>
      <UserInfo>
        <DisplayName>LOVUOLO, KAREN</DisplayName>
        <AccountId>14</AccountId>
        <AccountType/>
      </UserInfo>
      <UserInfo>
        <DisplayName>CHODOROFF, JOEL</DisplayName>
        <AccountId>88</AccountId>
        <AccountType/>
      </UserInfo>
      <UserInfo>
        <DisplayName>CANELLI, MICHAEL</DisplayName>
        <AccountId>13</AccountId>
        <AccountType/>
      </UserInfo>
      <UserInfo>
        <DisplayName>MCCUSKER, DEBRA</DisplayName>
        <AccountId>39</AccountId>
        <AccountType/>
      </UserInfo>
      <UserInfo>
        <DisplayName>GERMANO, ANTHONY</DisplayName>
        <AccountId>74</AccountId>
        <AccountType/>
      </UserInfo>
      <UserInfo>
        <DisplayName>LOUGHLIN, BARBARA A</DisplayName>
        <AccountId>35</AccountId>
        <AccountType/>
      </UserInfo>
      <UserInfo>
        <DisplayName>SCHRACK, MARYKATE N</DisplayName>
        <AccountId>36</AccountId>
        <AccountType/>
      </UserInfo>
      <UserInfo>
        <DisplayName>GLASER, JAMES</DisplayName>
        <AccountId>29</AccountId>
        <AccountType/>
      </UserInfo>
      <UserInfo>
        <DisplayName>REPPER, JENNIFER</DisplayName>
        <AccountId>86</AccountId>
        <AccountType/>
      </UserInfo>
      <UserInfo>
        <DisplayName>WENTZ, LAUREN</DisplayName>
        <AccountId>108</AccountId>
        <AccountType/>
      </UserInfo>
      <UserInfo>
        <DisplayName>RITTENHOUSE, CHRISTOPHER</DisplayName>
        <AccountId>27</AccountId>
        <AccountType/>
      </UserInfo>
      <UserInfo>
        <DisplayName>IRRERA, CAROL</DisplayName>
        <AccountId>76</AccountId>
        <AccountType/>
      </UserInfo>
    </SharedWithUsers>
    <lcf76f155ced4ddcb4097134ff3c332f xmlns="6dc04f11-1ee9-42fb-8848-b3c0e7841200">
      <Terms xmlns="http://schemas.microsoft.com/office/infopath/2007/PartnerControls"/>
    </lcf76f155ced4ddcb4097134ff3c332f>
    <TaxCatchAll xmlns="9c9ab0ac-381c-4bef-bdef-b9d32fc50d48" xsi:nil="true"/>
    <Teams_Channel_Section_Location xmlns="6dc04f11-1ee9-42fb-8848-b3c0e7841200" xsi:nil="true"/>
    <MediaLengthInSeconds xmlns="6dc04f11-1ee9-42fb-8848-b3c0e784120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7DD2035593084891E07145B5B700D3" ma:contentTypeVersion="34" ma:contentTypeDescription="Create a new document." ma:contentTypeScope="" ma:versionID="0f4dd8eb1de02f3bacc16c343a89a810">
  <xsd:schema xmlns:xsd="http://www.w3.org/2001/XMLSchema" xmlns:xs="http://www.w3.org/2001/XMLSchema" xmlns:p="http://schemas.microsoft.com/office/2006/metadata/properties" xmlns:ns2="6dc04f11-1ee9-42fb-8848-b3c0e7841200" xmlns:ns3="9c9ab0ac-381c-4bef-bdef-b9d32fc50d48" targetNamespace="http://schemas.microsoft.com/office/2006/metadata/properties" ma:root="true" ma:fieldsID="061369ebfb1f16e3c5ee8abaec69cb23" ns2:_="" ns3:_="">
    <xsd:import namespace="6dc04f11-1ee9-42fb-8848-b3c0e7841200"/>
    <xsd:import namespace="9c9ab0ac-381c-4bef-bdef-b9d32fc50d48"/>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c04f11-1ee9-42fb-8848-b3c0e78412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14fcde6-7984-4dd6-920d-e5b9f4ab80c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NotebookType" ma:index="21" nillable="true" ma:displayName="Notebook Type" ma:internalName="NotebookType">
      <xsd:simpleType>
        <xsd:restriction base="dms:Text"/>
      </xsd:simpleType>
    </xsd:element>
    <xsd:element name="FolderType" ma:index="22" nillable="true" ma:displayName="Folder Type" ma:internalName="FolderType">
      <xsd:simpleType>
        <xsd:restriction base="dms:Text"/>
      </xsd:simpleType>
    </xsd:element>
    <xsd:element name="CultureName" ma:index="23" nillable="true" ma:displayName="Culture Name" ma:internalName="CultureName">
      <xsd:simpleType>
        <xsd:restriction base="dms:Text"/>
      </xsd:simpleType>
    </xsd:element>
    <xsd:element name="AppVersion" ma:index="24" nillable="true" ma:displayName="App Version" ma:internalName="AppVersion">
      <xsd:simpleType>
        <xsd:restriction base="dms:Text"/>
      </xsd:simpleType>
    </xsd:element>
    <xsd:element name="TeamsChannelId" ma:index="25" nillable="true" ma:displayName="Teams Channel Id" ma:internalName="TeamsChannelId">
      <xsd:simpleType>
        <xsd:restriction base="dms:Text"/>
      </xsd:simpleType>
    </xsd:element>
    <xsd:element name="Owner" ma:index="26"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7" nillable="true" ma:displayName="Math Settings" ma:internalName="Math_Settings">
      <xsd:simpleType>
        <xsd:restriction base="dms:Text"/>
      </xsd:simpleType>
    </xsd:element>
    <xsd:element name="DefaultSectionNames" ma:index="28" nillable="true" ma:displayName="Default Section Names" ma:internalName="DefaultSectionNames">
      <xsd:simpleType>
        <xsd:restriction base="dms:Note">
          <xsd:maxLength value="255"/>
        </xsd:restriction>
      </xsd:simpleType>
    </xsd:element>
    <xsd:element name="Templates" ma:index="29" nillable="true" ma:displayName="Templates" ma:internalName="Templates">
      <xsd:simpleType>
        <xsd:restriction base="dms:Note">
          <xsd:maxLength value="255"/>
        </xsd:restriction>
      </xsd:simpleType>
    </xsd:element>
    <xsd:element name="Teachers" ma:index="30"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1"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2"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3" nillable="true" ma:displayName="Distribution Groups" ma:internalName="Distribution_Groups">
      <xsd:simpleType>
        <xsd:restriction base="dms:Note">
          <xsd:maxLength value="255"/>
        </xsd:restriction>
      </xsd:simpleType>
    </xsd:element>
    <xsd:element name="LMS_Mappings" ma:index="34" nillable="true" ma:displayName="LMS Mappings" ma:internalName="LMS_Mappings">
      <xsd:simpleType>
        <xsd:restriction base="dms:Note">
          <xsd:maxLength value="255"/>
        </xsd:restriction>
      </xsd:simpleType>
    </xsd:element>
    <xsd:element name="Invited_Teachers" ma:index="35" nillable="true" ma:displayName="Invited Teachers" ma:internalName="Invited_Teachers">
      <xsd:simpleType>
        <xsd:restriction base="dms:Note">
          <xsd:maxLength value="255"/>
        </xsd:restriction>
      </xsd:simpleType>
    </xsd:element>
    <xsd:element name="Invited_Students" ma:index="36" nillable="true" ma:displayName="Invited Students" ma:internalName="Invited_Students">
      <xsd:simpleType>
        <xsd:restriction base="dms:Note">
          <xsd:maxLength value="255"/>
        </xsd:restriction>
      </xsd:simpleType>
    </xsd:element>
    <xsd:element name="Self_Registration_Enabled" ma:index="37" nillable="true" ma:displayName="Self Registration Enabled" ma:internalName="Self_Registration_Enabled">
      <xsd:simpleType>
        <xsd:restriction base="dms:Boolean"/>
      </xsd:simpleType>
    </xsd:element>
    <xsd:element name="Has_Teacher_Only_SectionGroup" ma:index="38" nillable="true" ma:displayName="Has Teacher Only SectionGroup" ma:internalName="Has_Teacher_Only_SectionGroup">
      <xsd:simpleType>
        <xsd:restriction base="dms:Boolean"/>
      </xsd:simpleType>
    </xsd:element>
    <xsd:element name="Is_Collaboration_Space_Locked" ma:index="39" nillable="true" ma:displayName="Is Collaboration Space Locked" ma:internalName="Is_Collaboration_Space_Locked">
      <xsd:simpleType>
        <xsd:restriction base="dms:Boolean"/>
      </xsd:simpleType>
    </xsd:element>
    <xsd:element name="IsNotebookLocked" ma:index="40" nillable="true" ma:displayName="Is Notebook Locked" ma:internalName="IsNotebookLocked">
      <xsd:simpleType>
        <xsd:restriction base="dms:Boolean"/>
      </xsd:simpleType>
    </xsd:element>
    <xsd:element name="Teams_Channel_Section_Location" ma:index="41" nillable="true" ma:displayName="Teams Channel Section Location" ma:internalName="Teams_Channel_Section_Loca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9ab0ac-381c-4bef-bdef-b9d32fc50d4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58246ea-e7af-4714-825a-c880e30f4f85}" ma:internalName="TaxCatchAll" ma:showField="CatchAllData" ma:web="9c9ab0ac-381c-4bef-bdef-b9d32fc50d4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A08194-9C23-4BD3-A27A-B0328E222611}">
  <ds:schemaRefs>
    <ds:schemaRef ds:uri="6dc04f11-1ee9-42fb-8848-b3c0e7841200"/>
    <ds:schemaRef ds:uri="9c9ab0ac-381c-4bef-bdef-b9d32fc50d4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6EF9B94-4032-45F6-94A3-16CC01C98C09}">
  <ds:schemaRefs>
    <ds:schemaRef ds:uri="http://schemas.microsoft.com/sharepoint/v3/contenttype/forms"/>
  </ds:schemaRefs>
</ds:datastoreItem>
</file>

<file path=customXml/itemProps3.xml><?xml version="1.0" encoding="utf-8"?>
<ds:datastoreItem xmlns:ds="http://schemas.openxmlformats.org/officeDocument/2006/customXml" ds:itemID="{8E5D131D-314F-42D2-8D0E-0F01B0C112A6}">
  <ds:schemaRefs>
    <ds:schemaRef ds:uri="6dc04f11-1ee9-42fb-8848-b3c0e7841200"/>
    <ds:schemaRef ds:uri="9c9ab0ac-381c-4bef-bdef-b9d32fc50d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25</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HOLICONG MIDDLE SCHOOL PARENT COUNCIL </vt:lpstr>
      <vt:lpstr>HOLICONG MIDDLE SCHOOL PARENT COUNCIL  October 20, 2022 </vt:lpstr>
      <vt:lpstr>Parent Council Norms &amp; Values</vt:lpstr>
      <vt:lpstr>Agenda</vt:lpstr>
      <vt:lpstr>Parent Superintendent Report Mrs. Bliss </vt:lpstr>
      <vt:lpstr>PowerPoint Presentation</vt:lpstr>
      <vt:lpstr>School Calendar &amp; Updates</vt:lpstr>
      <vt:lpstr>Technology Mrs. Lovuolo &amp; Mr. Striano</vt:lpstr>
      <vt:lpstr>Athletics Mr. Rittenhouse</vt:lpstr>
      <vt:lpstr>Music Mr. Chodoroff, Mr. Glaser, and Mrs. Repper</vt:lpstr>
      <vt:lpstr>Music Mr. Chodoroff, Mr. Glaser, and Mrs. Repper</vt:lpstr>
      <vt:lpstr>Student Activities Mrs. Wentz &amp; Club Advisors  </vt:lpstr>
      <vt:lpstr>PowerPoint Presentation</vt:lpstr>
      <vt:lpstr>Student Activities Mrs. Wentz &amp; Club Advisors</vt:lpstr>
      <vt:lpstr>Student Services Mrs. Louderback, Mr. Striano, Mrs. Pierangeli, Mrs. Chickanosky </vt:lpstr>
      <vt:lpstr>Holicong Staff Opportunities</vt:lpstr>
      <vt:lpstr>School Business &amp; Updates  A look at what we do based on last meeting </vt:lpstr>
      <vt:lpstr>PowerPoint Presentation</vt:lpstr>
      <vt:lpstr>Box Tops for Holicong! </vt:lpstr>
      <vt:lpstr>FAQ</vt:lpstr>
      <vt:lpstr>FAQ</vt:lpstr>
      <vt:lpstr>FAQ</vt:lpstr>
      <vt:lpstr>HOLICONG MIDDLE SCHOOL PARENT COUNCIL </vt:lpstr>
      <vt:lpstr>Teaching &amp; Learning Mr. Canelli &amp; Dr. Shillingford</vt:lpstr>
      <vt:lpstr>Teaching &amp; Learning Mr. Canelli &amp; Dr. Shillingford</vt:lpstr>
      <vt:lpstr>Colonial Cores Classroom Expectations </vt:lpstr>
      <vt:lpstr>Positive Behavior Intervention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HOLICONG MIDDLE SCHOOL PARENT COUNCIL</dc:title>
  <dc:creator>KEVIN</dc:creator>
  <cp:revision>1</cp:revision>
  <dcterms:created xsi:type="dcterms:W3CDTF">2021-02-18T12:36:14Z</dcterms:created>
  <dcterms:modified xsi:type="dcterms:W3CDTF">2022-10-20T21:58:05Z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0x010100CE7DD2035593084891E07145B5B700D3</vt:lpwstr>
  </property>
  <property fmtid="{D5CDD505-2E9C-101B-9397-08002B2CF9AE}" pid="3" name="xd_ProgID">
    <vt:lpwstr/>
  </property>
  <property fmtid="{D5CDD505-2E9C-101B-9397-08002B2CF9AE}" pid="4" name="MediaServiceImageTags">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